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6293fa99c446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c673d6f9e84689"/>
  </p:sldMasterIdLst>
  <p:sldIdLst>
    <p:sldId xmlns:r="http://schemas.openxmlformats.org/officeDocument/2006/relationships" id="256" r:id="R18c9fb66818e451b"/>
    <p:sldId xmlns:r="http://schemas.openxmlformats.org/officeDocument/2006/relationships" id="257" r:id="Re6853bbd7a854d91"/>
    <p:sldId xmlns:r="http://schemas.openxmlformats.org/officeDocument/2006/relationships" id="258" r:id="R323f0e792cff44aa"/>
    <p:sldId xmlns:r="http://schemas.openxmlformats.org/officeDocument/2006/relationships" id="259" r:id="R304c51e1f74b410d"/>
    <p:sldId xmlns:r="http://schemas.openxmlformats.org/officeDocument/2006/relationships" id="260" r:id="Rbcd4265f0d784ee9"/>
    <p:sldId xmlns:r="http://schemas.openxmlformats.org/officeDocument/2006/relationships" id="261" r:id="R73de702f0bd945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c673d6f9e84689" /><Relationship Type="http://schemas.openxmlformats.org/officeDocument/2006/relationships/slide" Target="/ppt/slides/slide1.xml" Id="R18c9fb66818e451b" /><Relationship Type="http://schemas.openxmlformats.org/officeDocument/2006/relationships/slide" Target="/ppt/slides/slide2.xml" Id="Re6853bbd7a854d91" /><Relationship Type="http://schemas.openxmlformats.org/officeDocument/2006/relationships/slide" Target="/ppt/slides/slide3.xml" Id="R323f0e792cff44aa" /><Relationship Type="http://schemas.openxmlformats.org/officeDocument/2006/relationships/slide" Target="/ppt/slides/slide4.xml" Id="R304c51e1f74b410d" /><Relationship Type="http://schemas.openxmlformats.org/officeDocument/2006/relationships/slide" Target="/ppt/slides/slide5.xml" Id="Rbcd4265f0d784ee9" /><Relationship Type="http://schemas.openxmlformats.org/officeDocument/2006/relationships/slide" Target="/ppt/slides/slide6.xml" Id="R73de702f0bd945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aa4c6542d145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97ba66038462a" /><Relationship Type="http://schemas.openxmlformats.org/officeDocument/2006/relationships/theme" Target="/ppt/slideMasters/theme/theme1.xml" Id="R467d7c64931348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797ba6603846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e575cf2ac4e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289a3c3c842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21020e7544b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79698968945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015f9d92b43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319ef88f041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NORMISJON REGION ØST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NORMISJON REGION ØST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8 702 971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−696 399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−660 929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19 528 276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21 094 145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Staffeldts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60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region.ost@normisjon.no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www.normisjonost.no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970 353 739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