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87efc60dc3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757767230416e"/>
  </p:sldMasterIdLst>
  <p:sldIdLst>
    <p:sldId xmlns:r="http://schemas.openxmlformats.org/officeDocument/2006/relationships" id="256" r:id="Rfabcd17ec59d4c50"/>
    <p:sldId xmlns:r="http://schemas.openxmlformats.org/officeDocument/2006/relationships" id="257" r:id="R8ace31930afe447e"/>
    <p:sldId xmlns:r="http://schemas.openxmlformats.org/officeDocument/2006/relationships" id="258" r:id="Rb83eb970bec84708"/>
    <p:sldId xmlns:r="http://schemas.openxmlformats.org/officeDocument/2006/relationships" id="259" r:id="R4db2d87c49b144d3"/>
    <p:sldId xmlns:r="http://schemas.openxmlformats.org/officeDocument/2006/relationships" id="260" r:id="R9784a67635fd452d"/>
    <p:sldId xmlns:r="http://schemas.openxmlformats.org/officeDocument/2006/relationships" id="261" r:id="R790ab52a11ae4b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757767230416e" /><Relationship Type="http://schemas.openxmlformats.org/officeDocument/2006/relationships/slide" Target="/ppt/slides/slide1.xml" Id="Rfabcd17ec59d4c50" /><Relationship Type="http://schemas.openxmlformats.org/officeDocument/2006/relationships/slide" Target="/ppt/slides/slide2.xml" Id="R8ace31930afe447e" /><Relationship Type="http://schemas.openxmlformats.org/officeDocument/2006/relationships/slide" Target="/ppt/slides/slide3.xml" Id="Rb83eb970bec84708" /><Relationship Type="http://schemas.openxmlformats.org/officeDocument/2006/relationships/slide" Target="/ppt/slides/slide4.xml" Id="R4db2d87c49b144d3" /><Relationship Type="http://schemas.openxmlformats.org/officeDocument/2006/relationships/slide" Target="/ppt/slides/slide5.xml" Id="R9784a67635fd452d" /><Relationship Type="http://schemas.openxmlformats.org/officeDocument/2006/relationships/slide" Target="/ppt/slides/slide6.xml" Id="R790ab52a11ae4b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f51fc22644f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885b5c6eb455e" /><Relationship Type="http://schemas.openxmlformats.org/officeDocument/2006/relationships/theme" Target="/ppt/slideMasters/theme/theme1.xml" Id="Rcee6b30a8cc842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f885b5c6eb45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ad54988ef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fcf853e0440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b98b65ead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48296588f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e0885811e43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e1ea9c177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