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9d88d46eec48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446df449ce4e48"/>
  </p:sldMasterIdLst>
  <p:sldIdLst>
    <p:sldId xmlns:r="http://schemas.openxmlformats.org/officeDocument/2006/relationships" id="256" r:id="Re3c2f662567a41c2"/>
    <p:sldId xmlns:r="http://schemas.openxmlformats.org/officeDocument/2006/relationships" id="257" r:id="R7516685a94fa4ddb"/>
    <p:sldId xmlns:r="http://schemas.openxmlformats.org/officeDocument/2006/relationships" id="258" r:id="R4772ca5a283b4fa5"/>
    <p:sldId xmlns:r="http://schemas.openxmlformats.org/officeDocument/2006/relationships" id="259" r:id="Rd4478eb271b24553"/>
    <p:sldId xmlns:r="http://schemas.openxmlformats.org/officeDocument/2006/relationships" id="260" r:id="R027b094bf1684292"/>
    <p:sldId xmlns:r="http://schemas.openxmlformats.org/officeDocument/2006/relationships" id="261" r:id="R89c17a4329cb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446df449ce4e48" /><Relationship Type="http://schemas.openxmlformats.org/officeDocument/2006/relationships/slide" Target="/ppt/slides/slide1.xml" Id="Re3c2f662567a41c2" /><Relationship Type="http://schemas.openxmlformats.org/officeDocument/2006/relationships/slide" Target="/ppt/slides/slide2.xml" Id="R7516685a94fa4ddb" /><Relationship Type="http://schemas.openxmlformats.org/officeDocument/2006/relationships/slide" Target="/ppt/slides/slide3.xml" Id="R4772ca5a283b4fa5" /><Relationship Type="http://schemas.openxmlformats.org/officeDocument/2006/relationships/slide" Target="/ppt/slides/slide4.xml" Id="Rd4478eb271b24553" /><Relationship Type="http://schemas.openxmlformats.org/officeDocument/2006/relationships/slide" Target="/ppt/slides/slide5.xml" Id="R027b094bf1684292" /><Relationship Type="http://schemas.openxmlformats.org/officeDocument/2006/relationships/slide" Target="/ppt/slides/slide6.xml" Id="R89c17a4329cb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8e5614c216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1a87d2a5b4680" /><Relationship Type="http://schemas.openxmlformats.org/officeDocument/2006/relationships/theme" Target="/ppt/slideMasters/theme/theme1.xml" Id="Rb701846dedb0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51a87d2a5b46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27008391b41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af2cc1f5d43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f723de05849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4ce1cdb4b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054aa9e7b45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a95263fbf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 - PROFESJONSFORBUNDET FOR PRESTER, DIAKONER, KATEKETER OG PEDAGOGER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 - PROFESJONSFORBUNDET FOR PRESTER, DIAKONER, KATEKETER OG PEDAGOGER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18 728 815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−2 049 665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25 080 450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27 717 697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