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f0bfc7764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f5cddb7f54ef1"/>
  </p:sldMasterIdLst>
  <p:sldIdLst>
    <p:sldId xmlns:r="http://schemas.openxmlformats.org/officeDocument/2006/relationships" id="256" r:id="R624d85ffd461445b"/>
    <p:sldId xmlns:r="http://schemas.openxmlformats.org/officeDocument/2006/relationships" id="257" r:id="Re42acc912e0a4217"/>
    <p:sldId xmlns:r="http://schemas.openxmlformats.org/officeDocument/2006/relationships" id="258" r:id="R79476f6501ab455d"/>
    <p:sldId xmlns:r="http://schemas.openxmlformats.org/officeDocument/2006/relationships" id="259" r:id="R8ca49b886f7e4a15"/>
    <p:sldId xmlns:r="http://schemas.openxmlformats.org/officeDocument/2006/relationships" id="260" r:id="R901ac7b37ef4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f5cddb7f54ef1" /><Relationship Type="http://schemas.openxmlformats.org/officeDocument/2006/relationships/slide" Target="/ppt/slides/slide1.xml" Id="R624d85ffd461445b" /><Relationship Type="http://schemas.openxmlformats.org/officeDocument/2006/relationships/slide" Target="/ppt/slides/slide2.xml" Id="Re42acc912e0a4217" /><Relationship Type="http://schemas.openxmlformats.org/officeDocument/2006/relationships/slide" Target="/ppt/slides/slide3.xml" Id="R79476f6501ab455d" /><Relationship Type="http://schemas.openxmlformats.org/officeDocument/2006/relationships/slide" Target="/ppt/slides/slide4.xml" Id="R8ca49b886f7e4a15" /><Relationship Type="http://schemas.openxmlformats.org/officeDocument/2006/relationships/slide" Target="/ppt/slides/slide5.xml" Id="R901ac7b37ef4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4144e2018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014c9d6f84138" /><Relationship Type="http://schemas.openxmlformats.org/officeDocument/2006/relationships/theme" Target="/ppt/slideMasters/theme/theme1.xml" Id="R6f68fadef856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014c9d6f8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7cbf0d4c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7f4858c5a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3f7186592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885250eed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627a99223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STEFANUSALLIANSEN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STEFANUSALLIANSEN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40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970 276 432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