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67b72dbe7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a215458f34ce6"/>
  </p:sldMasterIdLst>
  <p:sldIdLst>
    <p:sldId xmlns:r="http://schemas.openxmlformats.org/officeDocument/2006/relationships" id="256" r:id="Rc83369f0c7f64b39"/>
    <p:sldId xmlns:r="http://schemas.openxmlformats.org/officeDocument/2006/relationships" id="257" r:id="R5326d49b19d0423a"/>
    <p:sldId xmlns:r="http://schemas.openxmlformats.org/officeDocument/2006/relationships" id="258" r:id="R62f0f6c76fdc4081"/>
    <p:sldId xmlns:r="http://schemas.openxmlformats.org/officeDocument/2006/relationships" id="259" r:id="Rcc095de1e9934a87"/>
    <p:sldId xmlns:r="http://schemas.openxmlformats.org/officeDocument/2006/relationships" id="260" r:id="Ra8f0090d6e41467d"/>
    <p:sldId xmlns:r="http://schemas.openxmlformats.org/officeDocument/2006/relationships" id="261" r:id="Rfbdefd75d891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215458f34ce6" /><Relationship Type="http://schemas.openxmlformats.org/officeDocument/2006/relationships/slide" Target="/ppt/slides/slide1.xml" Id="Rc83369f0c7f64b39" /><Relationship Type="http://schemas.openxmlformats.org/officeDocument/2006/relationships/slide" Target="/ppt/slides/slide2.xml" Id="R5326d49b19d0423a" /><Relationship Type="http://schemas.openxmlformats.org/officeDocument/2006/relationships/slide" Target="/ppt/slides/slide3.xml" Id="R62f0f6c76fdc4081" /><Relationship Type="http://schemas.openxmlformats.org/officeDocument/2006/relationships/slide" Target="/ppt/slides/slide4.xml" Id="Rcc095de1e9934a87" /><Relationship Type="http://schemas.openxmlformats.org/officeDocument/2006/relationships/slide" Target="/ppt/slides/slide5.xml" Id="Ra8f0090d6e41467d" /><Relationship Type="http://schemas.openxmlformats.org/officeDocument/2006/relationships/slide" Target="/ppt/slides/slide6.xml" Id="Rfbdefd75d891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9e2017cb7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cfe16cf5422f" /><Relationship Type="http://schemas.openxmlformats.org/officeDocument/2006/relationships/theme" Target="/ppt/slideMasters/theme/theme1.xml" Id="R484f8acdb686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fcfe16cf5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8657cf56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a1533fbd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e929309e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19b51dc0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e7efe0d2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5c2cbc77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