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1e058f5135a4db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0d10b8081cd4ac2"/>
  </p:sldMasterIdLst>
  <p:sldIdLst>
    <p:sldId xmlns:r="http://schemas.openxmlformats.org/officeDocument/2006/relationships" id="256" r:id="R2155c43c80eb4845"/>
    <p:sldId xmlns:r="http://schemas.openxmlformats.org/officeDocument/2006/relationships" id="257" r:id="R2d44d7cf27254e53"/>
    <p:sldId xmlns:r="http://schemas.openxmlformats.org/officeDocument/2006/relationships" id="258" r:id="R66a1e624f3554d0a"/>
    <p:sldId xmlns:r="http://schemas.openxmlformats.org/officeDocument/2006/relationships" id="259" r:id="R22fb56c4af274d86"/>
    <p:sldId xmlns:r="http://schemas.openxmlformats.org/officeDocument/2006/relationships" id="260" r:id="Rce5042b49a304d4b"/>
    <p:sldId xmlns:r="http://schemas.openxmlformats.org/officeDocument/2006/relationships" id="261" r:id="Rbc9c118cf4b74e5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0d10b8081cd4ac2" /><Relationship Type="http://schemas.openxmlformats.org/officeDocument/2006/relationships/slide" Target="/ppt/slides/slide1.xml" Id="R2155c43c80eb4845" /><Relationship Type="http://schemas.openxmlformats.org/officeDocument/2006/relationships/slide" Target="/ppt/slides/slide2.xml" Id="R2d44d7cf27254e53" /><Relationship Type="http://schemas.openxmlformats.org/officeDocument/2006/relationships/slide" Target="/ppt/slides/slide3.xml" Id="R66a1e624f3554d0a" /><Relationship Type="http://schemas.openxmlformats.org/officeDocument/2006/relationships/slide" Target="/ppt/slides/slide4.xml" Id="R22fb56c4af274d86" /><Relationship Type="http://schemas.openxmlformats.org/officeDocument/2006/relationships/slide" Target="/ppt/slides/slide5.xml" Id="Rce5042b49a304d4b" /><Relationship Type="http://schemas.openxmlformats.org/officeDocument/2006/relationships/slide" Target="/ppt/slides/slide6.xml" Id="Rbc9c118cf4b74e5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b61fa3a01e84e4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83edff886e4881" /><Relationship Type="http://schemas.openxmlformats.org/officeDocument/2006/relationships/theme" Target="/ppt/slideMasters/theme/theme1.xml" Id="R783a2b91ddd74b3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b83edff886e488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67230c938b460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1d679e9b124dc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5dbd2956a04f3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1fa1f1528c475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7c9e3547f243f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61df70d5474f2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DEN NORSKE ISRAELSMISJON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DEN NORSKE ISRAELSMISJON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DEN NORSKE ISRAELSMISJON ble etablert [år] og holder til i Ski.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DEN NORSKE ISRAELSMISJON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DEN NORSKE ISRAELSMISJON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DEN NORSKE ISRAELSMISJON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37 041 967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9 545 835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9 592 319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23 781 488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29 157 554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DEN NORSKE ISRAELSMISJON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Nygårdsveien 20A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1423 Ski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98 85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post@israelsmisjonen.no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www.israelsmisjonen.no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970 167 978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DEN NORSKE ISRAELSMISJON</a:t>
            </a:r>
          </a:p>
        </p:txBody>
      </p:sp>
    </p:spTree>
  </p:cSld>
  <p:clrMapOvr>
    <a:masterClrMapping xmlns:a="http://schemas.openxmlformats.org/drawingml/2006/main"/>
  </p:clrMapOvr>
</p:sld>
</file>