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fd4042b5454c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67232f836247be"/>
  </p:sldMasterIdLst>
  <p:sldIdLst>
    <p:sldId xmlns:r="http://schemas.openxmlformats.org/officeDocument/2006/relationships" id="256" r:id="R405d85f8360d432a"/>
    <p:sldId xmlns:r="http://schemas.openxmlformats.org/officeDocument/2006/relationships" id="257" r:id="R998e0c8abfb9441b"/>
    <p:sldId xmlns:r="http://schemas.openxmlformats.org/officeDocument/2006/relationships" id="258" r:id="R14a5c62237494285"/>
    <p:sldId xmlns:r="http://schemas.openxmlformats.org/officeDocument/2006/relationships" id="259" r:id="R90917418461346b0"/>
    <p:sldId xmlns:r="http://schemas.openxmlformats.org/officeDocument/2006/relationships" id="260" r:id="R8f1ac6088727426b"/>
    <p:sldId xmlns:r="http://schemas.openxmlformats.org/officeDocument/2006/relationships" id="261" r:id="R6f8f437b993543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67232f836247be" /><Relationship Type="http://schemas.openxmlformats.org/officeDocument/2006/relationships/slide" Target="/ppt/slides/slide1.xml" Id="R405d85f8360d432a" /><Relationship Type="http://schemas.openxmlformats.org/officeDocument/2006/relationships/slide" Target="/ppt/slides/slide2.xml" Id="R998e0c8abfb9441b" /><Relationship Type="http://schemas.openxmlformats.org/officeDocument/2006/relationships/slide" Target="/ppt/slides/slide3.xml" Id="R14a5c62237494285" /><Relationship Type="http://schemas.openxmlformats.org/officeDocument/2006/relationships/slide" Target="/ppt/slides/slide4.xml" Id="R90917418461346b0" /><Relationship Type="http://schemas.openxmlformats.org/officeDocument/2006/relationships/slide" Target="/ppt/slides/slide5.xml" Id="R8f1ac6088727426b" /><Relationship Type="http://schemas.openxmlformats.org/officeDocument/2006/relationships/slide" Target="/ppt/slides/slide6.xml" Id="R6f8f437b993543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19d90a3ac747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ab9908af64dad" /><Relationship Type="http://schemas.openxmlformats.org/officeDocument/2006/relationships/theme" Target="/ppt/slideMasters/theme/theme1.xml" Id="R990f8069d23a4c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dab9908af64d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a7ea038d547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0f0d8c0b44b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9be2963e64f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2bc9c9d7d47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cdc62d3c542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e0c4f811c46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MODUM BAD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MODUM BAD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344 660 000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42 083 000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40 750 000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284 073 000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404 465 000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Badeveien 287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74 97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post@modum-bad.no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modum-bad.no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970 107 592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