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c71196eb044c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6643137f7e4746"/>
  </p:sldMasterIdLst>
  <p:sldIdLst>
    <p:sldId xmlns:r="http://schemas.openxmlformats.org/officeDocument/2006/relationships" id="256" r:id="R20c4d558b5fc473c"/>
    <p:sldId xmlns:r="http://schemas.openxmlformats.org/officeDocument/2006/relationships" id="257" r:id="R6adcad5756cf42b6"/>
    <p:sldId xmlns:r="http://schemas.openxmlformats.org/officeDocument/2006/relationships" id="258" r:id="Rdd67746075f34908"/>
    <p:sldId xmlns:r="http://schemas.openxmlformats.org/officeDocument/2006/relationships" id="259" r:id="Rf39053ae1a7a401d"/>
    <p:sldId xmlns:r="http://schemas.openxmlformats.org/officeDocument/2006/relationships" id="260" r:id="R3595dda64a854a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6643137f7e4746" /><Relationship Type="http://schemas.openxmlformats.org/officeDocument/2006/relationships/slide" Target="/ppt/slides/slide1.xml" Id="R20c4d558b5fc473c" /><Relationship Type="http://schemas.openxmlformats.org/officeDocument/2006/relationships/slide" Target="/ppt/slides/slide2.xml" Id="R6adcad5756cf42b6" /><Relationship Type="http://schemas.openxmlformats.org/officeDocument/2006/relationships/slide" Target="/ppt/slides/slide3.xml" Id="Rdd67746075f34908" /><Relationship Type="http://schemas.openxmlformats.org/officeDocument/2006/relationships/slide" Target="/ppt/slides/slide4.xml" Id="Rf39053ae1a7a401d" /><Relationship Type="http://schemas.openxmlformats.org/officeDocument/2006/relationships/slide" Target="/ppt/slides/slide5.xml" Id="R3595dda64a854a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01be88cd614a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d206667c7649be" /><Relationship Type="http://schemas.openxmlformats.org/officeDocument/2006/relationships/theme" Target="/ppt/slideMasters/theme/theme1.xml" Id="Re5fdb5d8e8ec47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d206667c7649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679f9905b45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563b051d141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67e189e6745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e139328f74e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ef555a4b541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ALTA LAKSEFISKERI INTERESSENTSKAP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LAKSEFISKERI INTERESSENTSKAP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ALTA LAKSEFISKERI INTERESSENTSKAP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LAKSEFISKERI INTERESSENTSKAP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LAKSEFISKERI INTERESSENTSKAP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LAKSEFISKERI INTERESSENTSKAP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Steinfossveien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9518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43 45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post@altalaks.no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970 075 593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LAKSEFISKERI INTERESSENTSKAP</a:t>
            </a:r>
          </a:p>
        </p:txBody>
      </p:sp>
    </p:spTree>
  </p:cSld>
  <p:clrMapOvr>
    <a:masterClrMapping xmlns:a="http://schemas.openxmlformats.org/drawingml/2006/main"/>
  </p:clrMapOvr>
</p:sld>
</file>