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cb9230bff48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8d9635d924a64"/>
  </p:sldMasterIdLst>
  <p:sldIdLst>
    <p:sldId xmlns:r="http://schemas.openxmlformats.org/officeDocument/2006/relationships" id="256" r:id="Rf4893641f51547b6"/>
    <p:sldId xmlns:r="http://schemas.openxmlformats.org/officeDocument/2006/relationships" id="257" r:id="Ra0ae0a1f77f14620"/>
    <p:sldId xmlns:r="http://schemas.openxmlformats.org/officeDocument/2006/relationships" id="258" r:id="Rae7d583f167d4fff"/>
    <p:sldId xmlns:r="http://schemas.openxmlformats.org/officeDocument/2006/relationships" id="259" r:id="R54cbf17c986149a4"/>
    <p:sldId xmlns:r="http://schemas.openxmlformats.org/officeDocument/2006/relationships" id="260" r:id="Rbfbb2b70b0f5490c"/>
    <p:sldId xmlns:r="http://schemas.openxmlformats.org/officeDocument/2006/relationships" id="261" r:id="R6bd7773f7ce7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8d9635d924a64" /><Relationship Type="http://schemas.openxmlformats.org/officeDocument/2006/relationships/slide" Target="/ppt/slides/slide1.xml" Id="Rf4893641f51547b6" /><Relationship Type="http://schemas.openxmlformats.org/officeDocument/2006/relationships/slide" Target="/ppt/slides/slide2.xml" Id="Ra0ae0a1f77f14620" /><Relationship Type="http://schemas.openxmlformats.org/officeDocument/2006/relationships/slide" Target="/ppt/slides/slide3.xml" Id="Rae7d583f167d4fff" /><Relationship Type="http://schemas.openxmlformats.org/officeDocument/2006/relationships/slide" Target="/ppt/slides/slide4.xml" Id="R54cbf17c986149a4" /><Relationship Type="http://schemas.openxmlformats.org/officeDocument/2006/relationships/slide" Target="/ppt/slides/slide5.xml" Id="Rbfbb2b70b0f5490c" /><Relationship Type="http://schemas.openxmlformats.org/officeDocument/2006/relationships/slide" Target="/ppt/slides/slide6.xml" Id="R6bd7773f7ce7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aa3eb83ac41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244ce283849ae" /><Relationship Type="http://schemas.openxmlformats.org/officeDocument/2006/relationships/theme" Target="/ppt/slideMasters/theme/theme1.xml" Id="Ra8c1f1c7e45948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244ce2838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d580c00264f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d3f57c7ef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c6e5fb273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e496a6d92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3647394ea43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d786213ac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