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848fa333374f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2507fd1a864b4a"/>
  </p:sldMasterIdLst>
  <p:sldIdLst>
    <p:sldId xmlns:r="http://schemas.openxmlformats.org/officeDocument/2006/relationships" id="256" r:id="Rc87beb3c63324075"/>
    <p:sldId xmlns:r="http://schemas.openxmlformats.org/officeDocument/2006/relationships" id="257" r:id="R023d59a0791d4648"/>
    <p:sldId xmlns:r="http://schemas.openxmlformats.org/officeDocument/2006/relationships" id="258" r:id="R2c7fc6004c214f85"/>
    <p:sldId xmlns:r="http://schemas.openxmlformats.org/officeDocument/2006/relationships" id="259" r:id="R6271157513c3452a"/>
    <p:sldId xmlns:r="http://schemas.openxmlformats.org/officeDocument/2006/relationships" id="260" r:id="R7ecafe548ffb4113"/>
    <p:sldId xmlns:r="http://schemas.openxmlformats.org/officeDocument/2006/relationships" id="261" r:id="R8e6c411c3ed549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2507fd1a864b4a" /><Relationship Type="http://schemas.openxmlformats.org/officeDocument/2006/relationships/slide" Target="/ppt/slides/slide1.xml" Id="Rc87beb3c63324075" /><Relationship Type="http://schemas.openxmlformats.org/officeDocument/2006/relationships/slide" Target="/ppt/slides/slide2.xml" Id="R023d59a0791d4648" /><Relationship Type="http://schemas.openxmlformats.org/officeDocument/2006/relationships/slide" Target="/ppt/slides/slide3.xml" Id="R2c7fc6004c214f85" /><Relationship Type="http://schemas.openxmlformats.org/officeDocument/2006/relationships/slide" Target="/ppt/slides/slide4.xml" Id="R6271157513c3452a" /><Relationship Type="http://schemas.openxmlformats.org/officeDocument/2006/relationships/slide" Target="/ppt/slides/slide5.xml" Id="R7ecafe548ffb4113" /><Relationship Type="http://schemas.openxmlformats.org/officeDocument/2006/relationships/slide" Target="/ppt/slides/slide6.xml" Id="R8e6c411c3ed549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2b2d8055ee42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77a906a8354933" /><Relationship Type="http://schemas.openxmlformats.org/officeDocument/2006/relationships/theme" Target="/ppt/slideMasters/theme/theme1.xml" Id="R837ba59689d04a1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77a906a83549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d9effcb2664a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2a8578945d46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f5b9abe1b44b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c104ba743f41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b94ff75f624a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4862d7687a40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OSLO KFUM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KFUM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 KFUM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KFUM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KFUM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KFUM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2019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325 800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−1 949 718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−1 515 331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13 939 846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13 945 615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KFUM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Ekebergveien 109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29 14 97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970 013 628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KFUM</a:t>
            </a:r>
          </a:p>
        </p:txBody>
      </p:sp>
    </p:spTree>
  </p:cSld>
  <p:clrMapOvr>
    <a:masterClrMapping xmlns:a="http://schemas.openxmlformats.org/drawingml/2006/main"/>
  </p:clrMapOvr>
</p:sld>
</file>