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41d7d35574b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0a72c3004b4381"/>
  </p:sldMasterIdLst>
  <p:sldIdLst>
    <p:sldId xmlns:r="http://schemas.openxmlformats.org/officeDocument/2006/relationships" id="256" r:id="R7b198761127b492f"/>
    <p:sldId xmlns:r="http://schemas.openxmlformats.org/officeDocument/2006/relationships" id="257" r:id="R25cab7776db64955"/>
    <p:sldId xmlns:r="http://schemas.openxmlformats.org/officeDocument/2006/relationships" id="258" r:id="Rb58700375412466f"/>
    <p:sldId xmlns:r="http://schemas.openxmlformats.org/officeDocument/2006/relationships" id="259" r:id="Rfc136354a3274ceb"/>
    <p:sldId xmlns:r="http://schemas.openxmlformats.org/officeDocument/2006/relationships" id="260" r:id="R5b7736c23098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a72c3004b4381" /><Relationship Type="http://schemas.openxmlformats.org/officeDocument/2006/relationships/slide" Target="/ppt/slides/slide1.xml" Id="R7b198761127b492f" /><Relationship Type="http://schemas.openxmlformats.org/officeDocument/2006/relationships/slide" Target="/ppt/slides/slide2.xml" Id="R25cab7776db64955" /><Relationship Type="http://schemas.openxmlformats.org/officeDocument/2006/relationships/slide" Target="/ppt/slides/slide3.xml" Id="Rb58700375412466f" /><Relationship Type="http://schemas.openxmlformats.org/officeDocument/2006/relationships/slide" Target="/ppt/slides/slide4.xml" Id="Rfc136354a3274ceb" /><Relationship Type="http://schemas.openxmlformats.org/officeDocument/2006/relationships/slide" Target="/ppt/slides/slide5.xml" Id="R5b7736c23098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91de3da8d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a7693f13447d3" /><Relationship Type="http://schemas.openxmlformats.org/officeDocument/2006/relationships/theme" Target="/ppt/slideMasters/theme/theme1.xml" Id="R24aee1873b59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a7693f134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fc1f15e184c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36f2e16d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8af5a210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1634e7e2b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ec107de7b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