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b49182cb7147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0271cda1ce4473"/>
  </p:sldMasterIdLst>
  <p:sldIdLst>
    <p:sldId xmlns:r="http://schemas.openxmlformats.org/officeDocument/2006/relationships" id="256" r:id="R4745fa1a42914be6"/>
    <p:sldId xmlns:r="http://schemas.openxmlformats.org/officeDocument/2006/relationships" id="257" r:id="Re05a7e9e8d3d4335"/>
    <p:sldId xmlns:r="http://schemas.openxmlformats.org/officeDocument/2006/relationships" id="258" r:id="R54e4a2a930504ab5"/>
    <p:sldId xmlns:r="http://schemas.openxmlformats.org/officeDocument/2006/relationships" id="259" r:id="R42947170375149c4"/>
    <p:sldId xmlns:r="http://schemas.openxmlformats.org/officeDocument/2006/relationships" id="260" r:id="Rbb734d0dce3246c3"/>
    <p:sldId xmlns:r="http://schemas.openxmlformats.org/officeDocument/2006/relationships" id="261" r:id="R64bed53e0c974581"/>
    <p:sldId xmlns:r="http://schemas.openxmlformats.org/officeDocument/2006/relationships" id="262" r:id="R7970738498a044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271cda1ce4473" /><Relationship Type="http://schemas.openxmlformats.org/officeDocument/2006/relationships/slide" Target="/ppt/slides/slide1.xml" Id="R4745fa1a42914be6" /><Relationship Type="http://schemas.openxmlformats.org/officeDocument/2006/relationships/slide" Target="/ppt/slides/slide2.xml" Id="Re05a7e9e8d3d4335" /><Relationship Type="http://schemas.openxmlformats.org/officeDocument/2006/relationships/slide" Target="/ppt/slides/slide3.xml" Id="R54e4a2a930504ab5" /><Relationship Type="http://schemas.openxmlformats.org/officeDocument/2006/relationships/slide" Target="/ppt/slides/slide4.xml" Id="R42947170375149c4" /><Relationship Type="http://schemas.openxmlformats.org/officeDocument/2006/relationships/slide" Target="/ppt/slides/slide5.xml" Id="Rbb734d0dce3246c3" /><Relationship Type="http://schemas.openxmlformats.org/officeDocument/2006/relationships/slide" Target="/ppt/slides/slide6.xml" Id="R64bed53e0c974581" /><Relationship Type="http://schemas.openxmlformats.org/officeDocument/2006/relationships/slide" Target="/ppt/slides/slide7.xml" Id="R7970738498a044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591cd6456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805c301994e33" /><Relationship Type="http://schemas.openxmlformats.org/officeDocument/2006/relationships/theme" Target="/ppt/slideMasters/theme/theme1.xml" Id="R27d4dcc9ac7542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805c30199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51bdd48a34c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a274a36ed45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7eb2eab2c42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837379a0349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ce88b894d4e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8ad00d33b48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2ef6124694c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OKKENHAUG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OKKENHAUG EFTF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13 532 699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15 659 246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OKKENHAUG ARNE M HAGERUP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OKKENHAUG PÅL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 Gaard, Grandevegen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968 956 779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