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2f5256f32349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47911242ae4350"/>
  </p:sldMasterIdLst>
  <p:sldIdLst>
    <p:sldId xmlns:r="http://schemas.openxmlformats.org/officeDocument/2006/relationships" id="256" r:id="R27041bf5cb3b4ecf"/>
    <p:sldId xmlns:r="http://schemas.openxmlformats.org/officeDocument/2006/relationships" id="257" r:id="Re674fe04bd8c4c96"/>
    <p:sldId xmlns:r="http://schemas.openxmlformats.org/officeDocument/2006/relationships" id="258" r:id="R04afe28d6969450f"/>
    <p:sldId xmlns:r="http://schemas.openxmlformats.org/officeDocument/2006/relationships" id="259" r:id="R1eadfd034c7447dc"/>
    <p:sldId xmlns:r="http://schemas.openxmlformats.org/officeDocument/2006/relationships" id="260" r:id="R0a5c08cb851f4b50"/>
    <p:sldId xmlns:r="http://schemas.openxmlformats.org/officeDocument/2006/relationships" id="261" r:id="R846e44540e144585"/>
    <p:sldId xmlns:r="http://schemas.openxmlformats.org/officeDocument/2006/relationships" id="262" r:id="R608e2fe567fe4c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7911242ae4350" /><Relationship Type="http://schemas.openxmlformats.org/officeDocument/2006/relationships/slide" Target="/ppt/slides/slide1.xml" Id="R27041bf5cb3b4ecf" /><Relationship Type="http://schemas.openxmlformats.org/officeDocument/2006/relationships/slide" Target="/ppt/slides/slide2.xml" Id="Re674fe04bd8c4c96" /><Relationship Type="http://schemas.openxmlformats.org/officeDocument/2006/relationships/slide" Target="/ppt/slides/slide3.xml" Id="R04afe28d6969450f" /><Relationship Type="http://schemas.openxmlformats.org/officeDocument/2006/relationships/slide" Target="/ppt/slides/slide4.xml" Id="R1eadfd034c7447dc" /><Relationship Type="http://schemas.openxmlformats.org/officeDocument/2006/relationships/slide" Target="/ppt/slides/slide5.xml" Id="R0a5c08cb851f4b50" /><Relationship Type="http://schemas.openxmlformats.org/officeDocument/2006/relationships/slide" Target="/ppt/slides/slide6.xml" Id="R846e44540e144585" /><Relationship Type="http://schemas.openxmlformats.org/officeDocument/2006/relationships/slide" Target="/ppt/slides/slide7.xml" Id="R608e2fe567fe4c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3d75ee4ac42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2b8b699184c2d" /><Relationship Type="http://schemas.openxmlformats.org/officeDocument/2006/relationships/theme" Target="/ppt/slideMasters/theme/theme1.xml" Id="R2442fc57a47747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2b8b699184c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7f06869d848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dbf212efc48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a8176561b4c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6fa994dfd48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9e18129874a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b07cfab7545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764e33201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9 953 849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11 870 207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ODD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968 880 942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 INVEST AS</a:t>
            </a:r>
          </a:p>
        </p:txBody>
      </p:sp>
    </p:spTree>
  </p:cSld>
  <p:clrMapOvr>
    <a:masterClrMapping xmlns:a="http://schemas.openxmlformats.org/drawingml/2006/main"/>
  </p:clrMapOvr>
</p:sld>
</file>