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bdac8c6aed44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b9e652715f4a2a"/>
  </p:sldMasterIdLst>
  <p:sldIdLst>
    <p:sldId xmlns:r="http://schemas.openxmlformats.org/officeDocument/2006/relationships" id="256" r:id="Rb7f19d1241c946dc"/>
    <p:sldId xmlns:r="http://schemas.openxmlformats.org/officeDocument/2006/relationships" id="257" r:id="R139211111c9948a6"/>
    <p:sldId xmlns:r="http://schemas.openxmlformats.org/officeDocument/2006/relationships" id="258" r:id="R9a2916e23f7645ca"/>
    <p:sldId xmlns:r="http://schemas.openxmlformats.org/officeDocument/2006/relationships" id="259" r:id="Rf3402371c19245c2"/>
    <p:sldId xmlns:r="http://schemas.openxmlformats.org/officeDocument/2006/relationships" id="260" r:id="Rd8cba0122c8743d9"/>
    <p:sldId xmlns:r="http://schemas.openxmlformats.org/officeDocument/2006/relationships" id="261" r:id="Rdb00d38e217f4561"/>
    <p:sldId xmlns:r="http://schemas.openxmlformats.org/officeDocument/2006/relationships" id="262" r:id="Rafa24451362c45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9e652715f4a2a" /><Relationship Type="http://schemas.openxmlformats.org/officeDocument/2006/relationships/slide" Target="/ppt/slides/slide1.xml" Id="Rb7f19d1241c946dc" /><Relationship Type="http://schemas.openxmlformats.org/officeDocument/2006/relationships/slide" Target="/ppt/slides/slide2.xml" Id="R139211111c9948a6" /><Relationship Type="http://schemas.openxmlformats.org/officeDocument/2006/relationships/slide" Target="/ppt/slides/slide3.xml" Id="R9a2916e23f7645ca" /><Relationship Type="http://schemas.openxmlformats.org/officeDocument/2006/relationships/slide" Target="/ppt/slides/slide4.xml" Id="Rf3402371c19245c2" /><Relationship Type="http://schemas.openxmlformats.org/officeDocument/2006/relationships/slide" Target="/ppt/slides/slide5.xml" Id="Rd8cba0122c8743d9" /><Relationship Type="http://schemas.openxmlformats.org/officeDocument/2006/relationships/slide" Target="/ppt/slides/slide6.xml" Id="Rdb00d38e217f4561" /><Relationship Type="http://schemas.openxmlformats.org/officeDocument/2006/relationships/slide" Target="/ppt/slides/slide7.xml" Id="Rafa24451362c45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415494ac042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90f00420d49f8" /><Relationship Type="http://schemas.openxmlformats.org/officeDocument/2006/relationships/theme" Target="/ppt/slideMasters/theme/theme1.xml" Id="R8168671d521f46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e90f00420d49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10d0c86194e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e4a0e204140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4e6b933464e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b5a6a73a048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9717a69ba42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3b5cc503646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ae5d0cfad4e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CORPORATE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CORPORATE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977 313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−1 895 664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−5 754 096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129 574 344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209 764 928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KLEVENSTERN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MECCA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TOTALENTREPRISE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KRISTIAN ARNE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ROGER  –  13,0 %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968 859 102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