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9a0167eb214f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aa273e153541b2"/>
  </p:sldMasterIdLst>
  <p:sldIdLst>
    <p:sldId xmlns:r="http://schemas.openxmlformats.org/officeDocument/2006/relationships" id="256" r:id="R8e0a47bd8c514f40"/>
    <p:sldId xmlns:r="http://schemas.openxmlformats.org/officeDocument/2006/relationships" id="257" r:id="R6ab7a3088bd44e0a"/>
    <p:sldId xmlns:r="http://schemas.openxmlformats.org/officeDocument/2006/relationships" id="258" r:id="Re83d907d458e4d2b"/>
    <p:sldId xmlns:r="http://schemas.openxmlformats.org/officeDocument/2006/relationships" id="259" r:id="R70dd6c52b89148a1"/>
    <p:sldId xmlns:r="http://schemas.openxmlformats.org/officeDocument/2006/relationships" id="260" r:id="R744e65c2416b4007"/>
    <p:sldId xmlns:r="http://schemas.openxmlformats.org/officeDocument/2006/relationships" id="261" r:id="Rd5fc69d32105443b"/>
    <p:sldId xmlns:r="http://schemas.openxmlformats.org/officeDocument/2006/relationships" id="262" r:id="R55e2364d6c814d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aa273e153541b2" /><Relationship Type="http://schemas.openxmlformats.org/officeDocument/2006/relationships/slide" Target="/ppt/slides/slide1.xml" Id="R8e0a47bd8c514f40" /><Relationship Type="http://schemas.openxmlformats.org/officeDocument/2006/relationships/slide" Target="/ppt/slides/slide2.xml" Id="R6ab7a3088bd44e0a" /><Relationship Type="http://schemas.openxmlformats.org/officeDocument/2006/relationships/slide" Target="/ppt/slides/slide3.xml" Id="Re83d907d458e4d2b" /><Relationship Type="http://schemas.openxmlformats.org/officeDocument/2006/relationships/slide" Target="/ppt/slides/slide4.xml" Id="R70dd6c52b89148a1" /><Relationship Type="http://schemas.openxmlformats.org/officeDocument/2006/relationships/slide" Target="/ppt/slides/slide5.xml" Id="R744e65c2416b4007" /><Relationship Type="http://schemas.openxmlformats.org/officeDocument/2006/relationships/slide" Target="/ppt/slides/slide6.xml" Id="Rd5fc69d32105443b" /><Relationship Type="http://schemas.openxmlformats.org/officeDocument/2006/relationships/slide" Target="/ppt/slides/slide7.xml" Id="R55e2364d6c814d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23f79d208d46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b41f05aed4b03" /><Relationship Type="http://schemas.openxmlformats.org/officeDocument/2006/relationships/theme" Target="/ppt/slideMasters/theme/theme1.xml" Id="R66f627a9c5d74d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eb41f05aed4b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596fc2d4048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9fdbb322c40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f6dc6d6ea4f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871b7168d4b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f0d9463404a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fed0ab00147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a5e1522874c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GUDBRANDSDAL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GUDBRANDSDAL RÅDGIVNING AS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1 900 009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1 899 971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1 900 007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5 064 819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5 086 470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STAMOEN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Hesteskoen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tom@stamoen.no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968 795 929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RÅDGIVNING AS</a:t>
            </a:r>
          </a:p>
        </p:txBody>
      </p:sp>
    </p:spTree>
  </p:cSld>
  <p:clrMapOvr>
    <a:masterClrMapping xmlns:a="http://schemas.openxmlformats.org/drawingml/2006/main"/>
  </p:clrMapOvr>
</p:sld>
</file>