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a716fbc624a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4e0adc6d344e2"/>
  </p:sldMasterIdLst>
  <p:sldIdLst>
    <p:sldId xmlns:r="http://schemas.openxmlformats.org/officeDocument/2006/relationships" id="256" r:id="Rbc0ab361dbc34650"/>
    <p:sldId xmlns:r="http://schemas.openxmlformats.org/officeDocument/2006/relationships" id="257" r:id="R480ccd77fa5545fd"/>
    <p:sldId xmlns:r="http://schemas.openxmlformats.org/officeDocument/2006/relationships" id="258" r:id="R87972c3938a14f1d"/>
    <p:sldId xmlns:r="http://schemas.openxmlformats.org/officeDocument/2006/relationships" id="259" r:id="R1802b22570004c72"/>
    <p:sldId xmlns:r="http://schemas.openxmlformats.org/officeDocument/2006/relationships" id="260" r:id="R32c22ac0c8e54572"/>
    <p:sldId xmlns:r="http://schemas.openxmlformats.org/officeDocument/2006/relationships" id="261" r:id="R3d5821f59bed4391"/>
    <p:sldId xmlns:r="http://schemas.openxmlformats.org/officeDocument/2006/relationships" id="262" r:id="R74614f9a88db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4e0adc6d344e2" /><Relationship Type="http://schemas.openxmlformats.org/officeDocument/2006/relationships/slide" Target="/ppt/slides/slide1.xml" Id="Rbc0ab361dbc34650" /><Relationship Type="http://schemas.openxmlformats.org/officeDocument/2006/relationships/slide" Target="/ppt/slides/slide2.xml" Id="R480ccd77fa5545fd" /><Relationship Type="http://schemas.openxmlformats.org/officeDocument/2006/relationships/slide" Target="/ppt/slides/slide3.xml" Id="R87972c3938a14f1d" /><Relationship Type="http://schemas.openxmlformats.org/officeDocument/2006/relationships/slide" Target="/ppt/slides/slide4.xml" Id="R1802b22570004c72" /><Relationship Type="http://schemas.openxmlformats.org/officeDocument/2006/relationships/slide" Target="/ppt/slides/slide5.xml" Id="R32c22ac0c8e54572" /><Relationship Type="http://schemas.openxmlformats.org/officeDocument/2006/relationships/slide" Target="/ppt/slides/slide6.xml" Id="R3d5821f59bed4391" /><Relationship Type="http://schemas.openxmlformats.org/officeDocument/2006/relationships/slide" Target="/ppt/slides/slide7.xml" Id="R74614f9a88db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18cbcd8104b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a1de8a9f345d0" /><Relationship Type="http://schemas.openxmlformats.org/officeDocument/2006/relationships/theme" Target="/ppt/slideMasters/theme/theme1.xml" Id="Re2e0d5a52f6d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ba1de8a9f345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22e9f7f6040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f74e8bedd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c61ede3e445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aa9764b974f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4f9e91b7448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776529b9e42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e8d9e901f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AS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582 495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5 170 005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9 325 418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O. Wallbøes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02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968 595 865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