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074e3ea49045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36232475574cdf"/>
  </p:sldMasterIdLst>
  <p:sldIdLst>
    <p:sldId xmlns:r="http://schemas.openxmlformats.org/officeDocument/2006/relationships" id="256" r:id="R9e3abbdf39df48a7"/>
    <p:sldId xmlns:r="http://schemas.openxmlformats.org/officeDocument/2006/relationships" id="257" r:id="R4dfb6f1e8375443f"/>
    <p:sldId xmlns:r="http://schemas.openxmlformats.org/officeDocument/2006/relationships" id="258" r:id="R102302f415eb4582"/>
    <p:sldId xmlns:r="http://schemas.openxmlformats.org/officeDocument/2006/relationships" id="259" r:id="R41ab9d4ad2ea48ce"/>
    <p:sldId xmlns:r="http://schemas.openxmlformats.org/officeDocument/2006/relationships" id="260" r:id="R2a4e29ed4cd74d4d"/>
    <p:sldId xmlns:r="http://schemas.openxmlformats.org/officeDocument/2006/relationships" id="261" r:id="R2b963d9eb2ed4f2e"/>
    <p:sldId xmlns:r="http://schemas.openxmlformats.org/officeDocument/2006/relationships" id="262" r:id="R583ee2dee59242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36232475574cdf" /><Relationship Type="http://schemas.openxmlformats.org/officeDocument/2006/relationships/slide" Target="/ppt/slides/slide1.xml" Id="R9e3abbdf39df48a7" /><Relationship Type="http://schemas.openxmlformats.org/officeDocument/2006/relationships/slide" Target="/ppt/slides/slide2.xml" Id="R4dfb6f1e8375443f" /><Relationship Type="http://schemas.openxmlformats.org/officeDocument/2006/relationships/slide" Target="/ppt/slides/slide3.xml" Id="R102302f415eb4582" /><Relationship Type="http://schemas.openxmlformats.org/officeDocument/2006/relationships/slide" Target="/ppt/slides/slide4.xml" Id="R41ab9d4ad2ea48ce" /><Relationship Type="http://schemas.openxmlformats.org/officeDocument/2006/relationships/slide" Target="/ppt/slides/slide5.xml" Id="R2a4e29ed4cd74d4d" /><Relationship Type="http://schemas.openxmlformats.org/officeDocument/2006/relationships/slide" Target="/ppt/slides/slide6.xml" Id="R2b963d9eb2ed4f2e" /><Relationship Type="http://schemas.openxmlformats.org/officeDocument/2006/relationships/slide" Target="/ppt/slides/slide7.xml" Id="R583ee2dee59242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327198db443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88ec1a9df4c6e" /><Relationship Type="http://schemas.openxmlformats.org/officeDocument/2006/relationships/theme" Target="/ppt/slideMasters/theme/theme1.xml" Id="R4c94b7c5e0f34e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b88ec1a9df4c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a51f8bce042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8c527249047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3b0e037ed46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50c2274bf4f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a293e775b4c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425a1fbd74f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75ee5b0634a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TINN OG VEST-TELEMARK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TINN OG VEST-TELEMARK AS ble etablert [år] og holder til i Vinje.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17 029 925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829 023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1 503 040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6 168 180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AARMODT SIV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 KRISTINE RANDI MIDTBØ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NORABERG INGER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SKARPRUD TOR EINAR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SOLLID AUD EVA VAA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3890 Vinje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audeva@revisorteam.no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968 407 880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