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d8ce6ecbd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cbc86e2ad4b6e"/>
  </p:sldMasterIdLst>
  <p:sldIdLst>
    <p:sldId xmlns:r="http://schemas.openxmlformats.org/officeDocument/2006/relationships" id="256" r:id="R6c76d03739714db4"/>
    <p:sldId xmlns:r="http://schemas.openxmlformats.org/officeDocument/2006/relationships" id="257" r:id="Re89bb02a5ffc47cb"/>
    <p:sldId xmlns:r="http://schemas.openxmlformats.org/officeDocument/2006/relationships" id="258" r:id="R05ce3a2f9ed14d35"/>
    <p:sldId xmlns:r="http://schemas.openxmlformats.org/officeDocument/2006/relationships" id="259" r:id="R1b2a536a06c5494d"/>
    <p:sldId xmlns:r="http://schemas.openxmlformats.org/officeDocument/2006/relationships" id="260" r:id="R6f0162cc9df7433d"/>
    <p:sldId xmlns:r="http://schemas.openxmlformats.org/officeDocument/2006/relationships" id="261" r:id="R2fc6729fdb9b4a14"/>
    <p:sldId xmlns:r="http://schemas.openxmlformats.org/officeDocument/2006/relationships" id="262" r:id="R76ee2efd748a4e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cbc86e2ad4b6e" /><Relationship Type="http://schemas.openxmlformats.org/officeDocument/2006/relationships/slide" Target="/ppt/slides/slide1.xml" Id="R6c76d03739714db4" /><Relationship Type="http://schemas.openxmlformats.org/officeDocument/2006/relationships/slide" Target="/ppt/slides/slide2.xml" Id="Re89bb02a5ffc47cb" /><Relationship Type="http://schemas.openxmlformats.org/officeDocument/2006/relationships/slide" Target="/ppt/slides/slide3.xml" Id="R05ce3a2f9ed14d35" /><Relationship Type="http://schemas.openxmlformats.org/officeDocument/2006/relationships/slide" Target="/ppt/slides/slide4.xml" Id="R1b2a536a06c5494d" /><Relationship Type="http://schemas.openxmlformats.org/officeDocument/2006/relationships/slide" Target="/ppt/slides/slide5.xml" Id="R6f0162cc9df7433d" /><Relationship Type="http://schemas.openxmlformats.org/officeDocument/2006/relationships/slide" Target="/ppt/slides/slide6.xml" Id="R2fc6729fdb9b4a14" /><Relationship Type="http://schemas.openxmlformats.org/officeDocument/2006/relationships/slide" Target="/ppt/slides/slide7.xml" Id="R76ee2efd748a4e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16deb5cab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7985394c40c4" /><Relationship Type="http://schemas.openxmlformats.org/officeDocument/2006/relationships/theme" Target="/ppt/slideMasters/theme/theme1.xml" Id="Rd28b688e3065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e7985394c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f55b59189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8cda94f28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5bce31ee3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f86f689dd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7d92c69c0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956d5322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b205f8617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