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f46623610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7e7ce63704b66"/>
  </p:sldMasterIdLst>
  <p:sldIdLst>
    <p:sldId xmlns:r="http://schemas.openxmlformats.org/officeDocument/2006/relationships" id="256" r:id="Rbc735606a3134529"/>
    <p:sldId xmlns:r="http://schemas.openxmlformats.org/officeDocument/2006/relationships" id="257" r:id="Rad29c497f3764e07"/>
    <p:sldId xmlns:r="http://schemas.openxmlformats.org/officeDocument/2006/relationships" id="258" r:id="Rbfda369ea0064b8e"/>
    <p:sldId xmlns:r="http://schemas.openxmlformats.org/officeDocument/2006/relationships" id="259" r:id="R939242c8187742c4"/>
    <p:sldId xmlns:r="http://schemas.openxmlformats.org/officeDocument/2006/relationships" id="260" r:id="Rae00dbbb5cb14375"/>
    <p:sldId xmlns:r="http://schemas.openxmlformats.org/officeDocument/2006/relationships" id="261" r:id="Rd411737047f3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7e7ce63704b66" /><Relationship Type="http://schemas.openxmlformats.org/officeDocument/2006/relationships/slide" Target="/ppt/slides/slide1.xml" Id="Rbc735606a3134529" /><Relationship Type="http://schemas.openxmlformats.org/officeDocument/2006/relationships/slide" Target="/ppt/slides/slide2.xml" Id="Rad29c497f3764e07" /><Relationship Type="http://schemas.openxmlformats.org/officeDocument/2006/relationships/slide" Target="/ppt/slides/slide3.xml" Id="Rbfda369ea0064b8e" /><Relationship Type="http://schemas.openxmlformats.org/officeDocument/2006/relationships/slide" Target="/ppt/slides/slide4.xml" Id="R939242c8187742c4" /><Relationship Type="http://schemas.openxmlformats.org/officeDocument/2006/relationships/slide" Target="/ppt/slides/slide5.xml" Id="Rae00dbbb5cb14375" /><Relationship Type="http://schemas.openxmlformats.org/officeDocument/2006/relationships/slide" Target="/ppt/slides/slide6.xml" Id="Rd411737047f3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13d27edc1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cbefe02b14d5f" /><Relationship Type="http://schemas.openxmlformats.org/officeDocument/2006/relationships/theme" Target="/ppt/slideMasters/theme/theme1.xml" Id="R6d0658c962e8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cbefe02b1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f02e0e0fb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ee66eae8b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754477bf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390445599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7018c3f8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d9ea8d86f4a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 REGNSKAPSKONTOR SA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29 990 426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967 673 374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