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0d922417d0a400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6dea70a83e448e8"/>
  </p:sldMasterIdLst>
  <p:sldIdLst>
    <p:sldId xmlns:r="http://schemas.openxmlformats.org/officeDocument/2006/relationships" id="256" r:id="Re7bad77bdf874c9b"/>
    <p:sldId xmlns:r="http://schemas.openxmlformats.org/officeDocument/2006/relationships" id="257" r:id="R9deed66ebc354059"/>
    <p:sldId xmlns:r="http://schemas.openxmlformats.org/officeDocument/2006/relationships" id="258" r:id="R9058e5560c8b46d8"/>
    <p:sldId xmlns:r="http://schemas.openxmlformats.org/officeDocument/2006/relationships" id="259" r:id="Red897b8574384827"/>
    <p:sldId xmlns:r="http://schemas.openxmlformats.org/officeDocument/2006/relationships" id="260" r:id="Rce8857f716a94cb3"/>
    <p:sldId xmlns:r="http://schemas.openxmlformats.org/officeDocument/2006/relationships" id="261" r:id="R7d8af3910fcb44a0"/>
    <p:sldId xmlns:r="http://schemas.openxmlformats.org/officeDocument/2006/relationships" id="262" r:id="R2aea7ca5bb9244c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dea70a83e448e8" /><Relationship Type="http://schemas.openxmlformats.org/officeDocument/2006/relationships/slide" Target="/ppt/slides/slide1.xml" Id="Re7bad77bdf874c9b" /><Relationship Type="http://schemas.openxmlformats.org/officeDocument/2006/relationships/slide" Target="/ppt/slides/slide2.xml" Id="R9deed66ebc354059" /><Relationship Type="http://schemas.openxmlformats.org/officeDocument/2006/relationships/slide" Target="/ppt/slides/slide3.xml" Id="R9058e5560c8b46d8" /><Relationship Type="http://schemas.openxmlformats.org/officeDocument/2006/relationships/slide" Target="/ppt/slides/slide4.xml" Id="Red897b8574384827" /><Relationship Type="http://schemas.openxmlformats.org/officeDocument/2006/relationships/slide" Target="/ppt/slides/slide5.xml" Id="Rce8857f716a94cb3" /><Relationship Type="http://schemas.openxmlformats.org/officeDocument/2006/relationships/slide" Target="/ppt/slides/slide6.xml" Id="R7d8af3910fcb44a0" /><Relationship Type="http://schemas.openxmlformats.org/officeDocument/2006/relationships/slide" Target="/ppt/slides/slide7.xml" Id="R2aea7ca5bb9244c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4a0c45eb2c46a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833dec666b447d" /><Relationship Type="http://schemas.openxmlformats.org/officeDocument/2006/relationships/theme" Target="/ppt/slideMasters/theme/theme1.xml" Id="R50f3533fde57435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a833dec666b447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24ba14c0a54e2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fb2b92675d4cc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54a08115cc42a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e09f2b1ff745c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3d68e9dc92424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917a54f2ac45a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3f80dea325415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REVISJONSPARTNER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REVISJONSPARTNER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14 978 907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3 023 769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2 346 748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1 291 628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15 026 717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ETON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Thunes vei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967 645 354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REVISJONSPARTNER AS</a:t>
            </a:r>
          </a:p>
        </p:txBody>
      </p:sp>
    </p:spTree>
  </p:cSld>
  <p:clrMapOvr>
    <a:masterClrMapping xmlns:a="http://schemas.openxmlformats.org/drawingml/2006/main"/>
  </p:clrMapOvr>
</p:sld>
</file>