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279b447be043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9e243444d14c2b"/>
  </p:sldMasterIdLst>
  <p:sldIdLst>
    <p:sldId xmlns:r="http://schemas.openxmlformats.org/officeDocument/2006/relationships" id="256" r:id="Re4fa0c1495cf405f"/>
    <p:sldId xmlns:r="http://schemas.openxmlformats.org/officeDocument/2006/relationships" id="257" r:id="Rcf2a823ba2b544c4"/>
    <p:sldId xmlns:r="http://schemas.openxmlformats.org/officeDocument/2006/relationships" id="258" r:id="R719a976fe38b428a"/>
    <p:sldId xmlns:r="http://schemas.openxmlformats.org/officeDocument/2006/relationships" id="259" r:id="Rbc83fdba2898448c"/>
    <p:sldId xmlns:r="http://schemas.openxmlformats.org/officeDocument/2006/relationships" id="260" r:id="Rfbb3e21c3ea745fe"/>
    <p:sldId xmlns:r="http://schemas.openxmlformats.org/officeDocument/2006/relationships" id="261" r:id="R205773905f284c09"/>
    <p:sldId xmlns:r="http://schemas.openxmlformats.org/officeDocument/2006/relationships" id="262" r:id="Rff34f0f864e241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e243444d14c2b" /><Relationship Type="http://schemas.openxmlformats.org/officeDocument/2006/relationships/slide" Target="/ppt/slides/slide1.xml" Id="Re4fa0c1495cf405f" /><Relationship Type="http://schemas.openxmlformats.org/officeDocument/2006/relationships/slide" Target="/ppt/slides/slide2.xml" Id="Rcf2a823ba2b544c4" /><Relationship Type="http://schemas.openxmlformats.org/officeDocument/2006/relationships/slide" Target="/ppt/slides/slide3.xml" Id="R719a976fe38b428a" /><Relationship Type="http://schemas.openxmlformats.org/officeDocument/2006/relationships/slide" Target="/ppt/slides/slide4.xml" Id="Rbc83fdba2898448c" /><Relationship Type="http://schemas.openxmlformats.org/officeDocument/2006/relationships/slide" Target="/ppt/slides/slide5.xml" Id="Rfbb3e21c3ea745fe" /><Relationship Type="http://schemas.openxmlformats.org/officeDocument/2006/relationships/slide" Target="/ppt/slides/slide6.xml" Id="R205773905f284c09" /><Relationship Type="http://schemas.openxmlformats.org/officeDocument/2006/relationships/slide" Target="/ppt/slides/slide7.xml" Id="Rff34f0f864e241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e2dbeeaa34b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1549add824753" /><Relationship Type="http://schemas.openxmlformats.org/officeDocument/2006/relationships/theme" Target="/ppt/slideMasters/theme/theme1.xml" Id="R20052c32b703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f1549add8247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f357d31514d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33211a9f845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6ddc73dc14f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23691109947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179533a6047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b375116e344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f899fe0a141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REVISJON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35 144 374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16 871 469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81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967 604 364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