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aff89ffe040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b3ba3ec24d44a6"/>
  </p:sldMasterIdLst>
  <p:sldIdLst>
    <p:sldId xmlns:r="http://schemas.openxmlformats.org/officeDocument/2006/relationships" id="256" r:id="R4ea67de5eac64675"/>
    <p:sldId xmlns:r="http://schemas.openxmlformats.org/officeDocument/2006/relationships" id="257" r:id="R45bfd10806fe49ad"/>
    <p:sldId xmlns:r="http://schemas.openxmlformats.org/officeDocument/2006/relationships" id="258" r:id="R413404c0a8e24cc7"/>
    <p:sldId xmlns:r="http://schemas.openxmlformats.org/officeDocument/2006/relationships" id="259" r:id="R2e5ec6f7da8e4520"/>
    <p:sldId xmlns:r="http://schemas.openxmlformats.org/officeDocument/2006/relationships" id="260" r:id="R651e5db811494147"/>
    <p:sldId xmlns:r="http://schemas.openxmlformats.org/officeDocument/2006/relationships" id="261" r:id="R3b3ff12494b8422b"/>
    <p:sldId xmlns:r="http://schemas.openxmlformats.org/officeDocument/2006/relationships" id="262" r:id="R0116ab25ab74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3ba3ec24d44a6" /><Relationship Type="http://schemas.openxmlformats.org/officeDocument/2006/relationships/slide" Target="/ppt/slides/slide1.xml" Id="R4ea67de5eac64675" /><Relationship Type="http://schemas.openxmlformats.org/officeDocument/2006/relationships/slide" Target="/ppt/slides/slide2.xml" Id="R45bfd10806fe49ad" /><Relationship Type="http://schemas.openxmlformats.org/officeDocument/2006/relationships/slide" Target="/ppt/slides/slide3.xml" Id="R413404c0a8e24cc7" /><Relationship Type="http://schemas.openxmlformats.org/officeDocument/2006/relationships/slide" Target="/ppt/slides/slide4.xml" Id="R2e5ec6f7da8e4520" /><Relationship Type="http://schemas.openxmlformats.org/officeDocument/2006/relationships/slide" Target="/ppt/slides/slide5.xml" Id="R651e5db811494147" /><Relationship Type="http://schemas.openxmlformats.org/officeDocument/2006/relationships/slide" Target="/ppt/slides/slide6.xml" Id="R3b3ff12494b8422b" /><Relationship Type="http://schemas.openxmlformats.org/officeDocument/2006/relationships/slide" Target="/ppt/slides/slide7.xml" Id="R0116ab25ab74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6b420b7c2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739c27ebe4c43" /><Relationship Type="http://schemas.openxmlformats.org/officeDocument/2006/relationships/theme" Target="/ppt/slideMasters/theme/theme1.xml" Id="Rc11419aee309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b739c27ebe4c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60a4ab4cd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ba5d250b6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cadcd7aeb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abe660a424c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5c983390b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16e3c234449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916808c73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ble etablert [år] og holder til i Kolbjørnsvik.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5 958 491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6 459 920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LARS PETTER BUGGE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Slaabervig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967 422 355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