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d1c3edf20b4c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629fc387634bd5"/>
  </p:sldMasterIdLst>
  <p:sldIdLst>
    <p:sldId xmlns:r="http://schemas.openxmlformats.org/officeDocument/2006/relationships" id="256" r:id="R79e7bc7a842b4aa3"/>
    <p:sldId xmlns:r="http://schemas.openxmlformats.org/officeDocument/2006/relationships" id="257" r:id="Re215883354094fb6"/>
    <p:sldId xmlns:r="http://schemas.openxmlformats.org/officeDocument/2006/relationships" id="258" r:id="R24de8cc9f7a0469f"/>
    <p:sldId xmlns:r="http://schemas.openxmlformats.org/officeDocument/2006/relationships" id="259" r:id="Rbe4e626cf1e04023"/>
    <p:sldId xmlns:r="http://schemas.openxmlformats.org/officeDocument/2006/relationships" id="260" r:id="Rd00864eb9dcc4b4e"/>
    <p:sldId xmlns:r="http://schemas.openxmlformats.org/officeDocument/2006/relationships" id="261" r:id="R77626904228640d5"/>
    <p:sldId xmlns:r="http://schemas.openxmlformats.org/officeDocument/2006/relationships" id="262" r:id="Rec26c480bfaa4f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629fc387634bd5" /><Relationship Type="http://schemas.openxmlformats.org/officeDocument/2006/relationships/slide" Target="/ppt/slides/slide1.xml" Id="R79e7bc7a842b4aa3" /><Relationship Type="http://schemas.openxmlformats.org/officeDocument/2006/relationships/slide" Target="/ppt/slides/slide2.xml" Id="Re215883354094fb6" /><Relationship Type="http://schemas.openxmlformats.org/officeDocument/2006/relationships/slide" Target="/ppt/slides/slide3.xml" Id="R24de8cc9f7a0469f" /><Relationship Type="http://schemas.openxmlformats.org/officeDocument/2006/relationships/slide" Target="/ppt/slides/slide4.xml" Id="Rbe4e626cf1e04023" /><Relationship Type="http://schemas.openxmlformats.org/officeDocument/2006/relationships/slide" Target="/ppt/slides/slide5.xml" Id="Rd00864eb9dcc4b4e" /><Relationship Type="http://schemas.openxmlformats.org/officeDocument/2006/relationships/slide" Target="/ppt/slides/slide6.xml" Id="R77626904228640d5" /><Relationship Type="http://schemas.openxmlformats.org/officeDocument/2006/relationships/slide" Target="/ppt/slides/slide7.xml" Id="Rec26c480bfaa4f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ae501647584a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fe960669846ac" /><Relationship Type="http://schemas.openxmlformats.org/officeDocument/2006/relationships/theme" Target="/ppt/slideMasters/theme/theme1.xml" Id="Rcd700ebd100c42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ffe960669846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78af988fa48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7da1c4d874f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65c317cd54b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1960e455f49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add87dab54b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b922e0c8444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f3e05654148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ACTO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−715 555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−695 024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40 400 297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40 581 123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NYBERG ANNE CATRINE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NYBERG TOMAS HOLMEN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NYBERG ÅSE HOLMEN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NYBERG TORMOD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967 222 003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