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aaf888ee3543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145dfcb31459a"/>
  </p:sldMasterIdLst>
  <p:sldIdLst>
    <p:sldId xmlns:r="http://schemas.openxmlformats.org/officeDocument/2006/relationships" id="256" r:id="R8b791104dcbe416c"/>
    <p:sldId xmlns:r="http://schemas.openxmlformats.org/officeDocument/2006/relationships" id="257" r:id="Re290013f6c7f4d78"/>
    <p:sldId xmlns:r="http://schemas.openxmlformats.org/officeDocument/2006/relationships" id="258" r:id="R0efe0fb442644d8a"/>
    <p:sldId xmlns:r="http://schemas.openxmlformats.org/officeDocument/2006/relationships" id="259" r:id="Rff2022fd2cc54905"/>
    <p:sldId xmlns:r="http://schemas.openxmlformats.org/officeDocument/2006/relationships" id="260" r:id="R293acf3633944d2f"/>
    <p:sldId xmlns:r="http://schemas.openxmlformats.org/officeDocument/2006/relationships" id="261" r:id="R3a4c593f405d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145dfcb31459a" /><Relationship Type="http://schemas.openxmlformats.org/officeDocument/2006/relationships/slide" Target="/ppt/slides/slide1.xml" Id="R8b791104dcbe416c" /><Relationship Type="http://schemas.openxmlformats.org/officeDocument/2006/relationships/slide" Target="/ppt/slides/slide2.xml" Id="Re290013f6c7f4d78" /><Relationship Type="http://schemas.openxmlformats.org/officeDocument/2006/relationships/slide" Target="/ppt/slides/slide3.xml" Id="R0efe0fb442644d8a" /><Relationship Type="http://schemas.openxmlformats.org/officeDocument/2006/relationships/slide" Target="/ppt/slides/slide4.xml" Id="Rff2022fd2cc54905" /><Relationship Type="http://schemas.openxmlformats.org/officeDocument/2006/relationships/slide" Target="/ppt/slides/slide5.xml" Id="R293acf3633944d2f" /><Relationship Type="http://schemas.openxmlformats.org/officeDocument/2006/relationships/slide" Target="/ppt/slides/slide6.xml" Id="R3a4c593f405d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1cf099ad644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dfc8367734d62" /><Relationship Type="http://schemas.openxmlformats.org/officeDocument/2006/relationships/theme" Target="/ppt/slideMasters/theme/theme1.xml" Id="R433f57e932fb4c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ddfc8367734d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c391cc2b845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c22551bb14b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969174d404f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715d505f348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b87c3a5da4a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b9b7b4c0744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967 222 003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