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d55136241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dcf979f294f4d"/>
  </p:sldMasterIdLst>
  <p:sldIdLst>
    <p:sldId xmlns:r="http://schemas.openxmlformats.org/officeDocument/2006/relationships" id="256" r:id="R0e2c7b7551084a67"/>
    <p:sldId xmlns:r="http://schemas.openxmlformats.org/officeDocument/2006/relationships" id="257" r:id="Ra2865614fd854e7e"/>
    <p:sldId xmlns:r="http://schemas.openxmlformats.org/officeDocument/2006/relationships" id="258" r:id="Ra46c9b091d9744d9"/>
    <p:sldId xmlns:r="http://schemas.openxmlformats.org/officeDocument/2006/relationships" id="259" r:id="Rfa17f9dbe35844ad"/>
    <p:sldId xmlns:r="http://schemas.openxmlformats.org/officeDocument/2006/relationships" id="260" r:id="R35465fa528194d56"/>
    <p:sldId xmlns:r="http://schemas.openxmlformats.org/officeDocument/2006/relationships" id="261" r:id="Rdee1b634d9744f85"/>
    <p:sldId xmlns:r="http://schemas.openxmlformats.org/officeDocument/2006/relationships" id="262" r:id="R7ad747af518f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dcf979f294f4d" /><Relationship Type="http://schemas.openxmlformats.org/officeDocument/2006/relationships/slide" Target="/ppt/slides/slide1.xml" Id="R0e2c7b7551084a67" /><Relationship Type="http://schemas.openxmlformats.org/officeDocument/2006/relationships/slide" Target="/ppt/slides/slide2.xml" Id="Ra2865614fd854e7e" /><Relationship Type="http://schemas.openxmlformats.org/officeDocument/2006/relationships/slide" Target="/ppt/slides/slide3.xml" Id="Ra46c9b091d9744d9" /><Relationship Type="http://schemas.openxmlformats.org/officeDocument/2006/relationships/slide" Target="/ppt/slides/slide4.xml" Id="Rfa17f9dbe35844ad" /><Relationship Type="http://schemas.openxmlformats.org/officeDocument/2006/relationships/slide" Target="/ppt/slides/slide5.xml" Id="R35465fa528194d56" /><Relationship Type="http://schemas.openxmlformats.org/officeDocument/2006/relationships/slide" Target="/ppt/slides/slide6.xml" Id="Rdee1b634d9744f85" /><Relationship Type="http://schemas.openxmlformats.org/officeDocument/2006/relationships/slide" Target="/ppt/slides/slide7.xml" Id="R7ad747af518f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7780bc1b4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d4c7ca6a473f" /><Relationship Type="http://schemas.openxmlformats.org/officeDocument/2006/relationships/theme" Target="/ppt/slideMasters/theme/theme1.xml" Id="R509efc2ae251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0d4c7ca6a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86272830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39e5f59d9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a1fb4be62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72f9f62b4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693fbb6c7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ff2531fba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d5572a036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STANDARD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 ELEKTRO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11 745 818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28 964 877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EBIZ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LRA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ARNOLD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Arnold Risa, Kantorveien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arnorisa@online.no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967 085 804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STANDARD ELEKTRO AS</a:t>
            </a:r>
          </a:p>
        </p:txBody>
      </p:sp>
    </p:spTree>
  </p:cSld>
  <p:clrMapOvr>
    <a:masterClrMapping xmlns:a="http://schemas.openxmlformats.org/drawingml/2006/main"/>
  </p:clrMapOvr>
</p:sld>
</file>