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99041f063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1386e018b4265"/>
  </p:sldMasterIdLst>
  <p:sldIdLst>
    <p:sldId xmlns:r="http://schemas.openxmlformats.org/officeDocument/2006/relationships" id="256" r:id="R207590ea2dbe4186"/>
    <p:sldId xmlns:r="http://schemas.openxmlformats.org/officeDocument/2006/relationships" id="257" r:id="Rab9009a420474f8d"/>
    <p:sldId xmlns:r="http://schemas.openxmlformats.org/officeDocument/2006/relationships" id="258" r:id="R4ed5c398e05c4878"/>
    <p:sldId xmlns:r="http://schemas.openxmlformats.org/officeDocument/2006/relationships" id="259" r:id="Rc74091cabf474648"/>
    <p:sldId xmlns:r="http://schemas.openxmlformats.org/officeDocument/2006/relationships" id="260" r:id="R99411fe4abe44de3"/>
    <p:sldId xmlns:r="http://schemas.openxmlformats.org/officeDocument/2006/relationships" id="261" r:id="Rd1ac8d67b867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1386e018b4265" /><Relationship Type="http://schemas.openxmlformats.org/officeDocument/2006/relationships/slide" Target="/ppt/slides/slide1.xml" Id="R207590ea2dbe4186" /><Relationship Type="http://schemas.openxmlformats.org/officeDocument/2006/relationships/slide" Target="/ppt/slides/slide2.xml" Id="Rab9009a420474f8d" /><Relationship Type="http://schemas.openxmlformats.org/officeDocument/2006/relationships/slide" Target="/ppt/slides/slide3.xml" Id="R4ed5c398e05c4878" /><Relationship Type="http://schemas.openxmlformats.org/officeDocument/2006/relationships/slide" Target="/ppt/slides/slide4.xml" Id="Rc74091cabf474648" /><Relationship Type="http://schemas.openxmlformats.org/officeDocument/2006/relationships/slide" Target="/ppt/slides/slide5.xml" Id="R99411fe4abe44de3" /><Relationship Type="http://schemas.openxmlformats.org/officeDocument/2006/relationships/slide" Target="/ppt/slides/slide6.xml" Id="Rd1ac8d67b867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9d7850df2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4254c3f74cc4" /><Relationship Type="http://schemas.openxmlformats.org/officeDocument/2006/relationships/theme" Target="/ppt/slideMasters/theme/theme1.xml" Id="Rfb2d951a6b84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44254c3f7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b69b20d8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2d1f674c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0c8ffd58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b265fd0b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d747428e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2a4450e2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