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ef5d6af8a36463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b5e9da3aa484267"/>
  </p:sldMasterIdLst>
  <p:sldIdLst>
    <p:sldId xmlns:r="http://schemas.openxmlformats.org/officeDocument/2006/relationships" id="256" r:id="R8e27a744d03b4f8a"/>
    <p:sldId xmlns:r="http://schemas.openxmlformats.org/officeDocument/2006/relationships" id="257" r:id="R4d8f05996dd74bfa"/>
    <p:sldId xmlns:r="http://schemas.openxmlformats.org/officeDocument/2006/relationships" id="258" r:id="R26345238afdf45f2"/>
    <p:sldId xmlns:r="http://schemas.openxmlformats.org/officeDocument/2006/relationships" id="259" r:id="Rb13a6cb11a4c45c0"/>
    <p:sldId xmlns:r="http://schemas.openxmlformats.org/officeDocument/2006/relationships" id="260" r:id="Rb014fdbc4e374db5"/>
    <p:sldId xmlns:r="http://schemas.openxmlformats.org/officeDocument/2006/relationships" id="261" r:id="Rf48524461d5f468e"/>
    <p:sldId xmlns:r="http://schemas.openxmlformats.org/officeDocument/2006/relationships" id="262" r:id="R4bba5f60862d47c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5e9da3aa484267" /><Relationship Type="http://schemas.openxmlformats.org/officeDocument/2006/relationships/slide" Target="/ppt/slides/slide1.xml" Id="R8e27a744d03b4f8a" /><Relationship Type="http://schemas.openxmlformats.org/officeDocument/2006/relationships/slide" Target="/ppt/slides/slide2.xml" Id="R4d8f05996dd74bfa" /><Relationship Type="http://schemas.openxmlformats.org/officeDocument/2006/relationships/slide" Target="/ppt/slides/slide3.xml" Id="R26345238afdf45f2" /><Relationship Type="http://schemas.openxmlformats.org/officeDocument/2006/relationships/slide" Target="/ppt/slides/slide4.xml" Id="Rb13a6cb11a4c45c0" /><Relationship Type="http://schemas.openxmlformats.org/officeDocument/2006/relationships/slide" Target="/ppt/slides/slide5.xml" Id="Rb014fdbc4e374db5" /><Relationship Type="http://schemas.openxmlformats.org/officeDocument/2006/relationships/slide" Target="/ppt/slides/slide6.xml" Id="Rf48524461d5f468e" /><Relationship Type="http://schemas.openxmlformats.org/officeDocument/2006/relationships/slide" Target="/ppt/slides/slide7.xml" Id="R4bba5f60862d47c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07493abcab4a9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6abf2b13d548bf" /><Relationship Type="http://schemas.openxmlformats.org/officeDocument/2006/relationships/theme" Target="/ppt/slideMasters/theme/theme1.xml" Id="R91ac424f8ea747e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46abf2b13d548b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7ef9cf000445d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00045d1b204f4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fd46ecd48b427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cd608196254d7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2a4c64d619489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3ca46085ac45b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a9b197f9e1403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ÅRDAL HOTELLDRIFT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ÅRDAL HOTELLDRIFT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ÅRDAL HOTELLDRIFT AS ble etablert [år] og holder til i Årdalstangen.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ÅRDAL HOTELLDRIFT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ÅRDAL HOTELLDRIFT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ÅRDAL HOTELLDRIFT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32 195 713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1 225 489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791 161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2 174 116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14 713 413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ÅRDAL HOTELLDRIFT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ARP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ÅRDAL HOTELLDRIFT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Torget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6885 Årdalstangen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57 66 58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post@klingenberghotel.no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966 785 845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ÅRDAL HOTELLDRIFT AS</a:t>
            </a:r>
          </a:p>
        </p:txBody>
      </p:sp>
    </p:spTree>
  </p:cSld>
  <p:clrMapOvr>
    <a:masterClrMapping xmlns:a="http://schemas.openxmlformats.org/drawingml/2006/main"/>
  </p:clrMapOvr>
</p:sld>
</file>