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076e3554af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449817e3743da"/>
  </p:sldMasterIdLst>
  <p:sldIdLst>
    <p:sldId xmlns:r="http://schemas.openxmlformats.org/officeDocument/2006/relationships" id="256" r:id="Rcb382c029bad4042"/>
    <p:sldId xmlns:r="http://schemas.openxmlformats.org/officeDocument/2006/relationships" id="257" r:id="Rca41ccd15ffa42e3"/>
    <p:sldId xmlns:r="http://schemas.openxmlformats.org/officeDocument/2006/relationships" id="258" r:id="R1b67650a645f4e04"/>
    <p:sldId xmlns:r="http://schemas.openxmlformats.org/officeDocument/2006/relationships" id="259" r:id="R2d3288b662094272"/>
    <p:sldId xmlns:r="http://schemas.openxmlformats.org/officeDocument/2006/relationships" id="260" r:id="R202fa5c0c8224040"/>
    <p:sldId xmlns:r="http://schemas.openxmlformats.org/officeDocument/2006/relationships" id="261" r:id="Rb586b6e934874695"/>
    <p:sldId xmlns:r="http://schemas.openxmlformats.org/officeDocument/2006/relationships" id="262" r:id="R1dad169beb67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449817e3743da" /><Relationship Type="http://schemas.openxmlformats.org/officeDocument/2006/relationships/slide" Target="/ppt/slides/slide1.xml" Id="Rcb382c029bad4042" /><Relationship Type="http://schemas.openxmlformats.org/officeDocument/2006/relationships/slide" Target="/ppt/slides/slide2.xml" Id="Rca41ccd15ffa42e3" /><Relationship Type="http://schemas.openxmlformats.org/officeDocument/2006/relationships/slide" Target="/ppt/slides/slide3.xml" Id="R1b67650a645f4e04" /><Relationship Type="http://schemas.openxmlformats.org/officeDocument/2006/relationships/slide" Target="/ppt/slides/slide4.xml" Id="R2d3288b662094272" /><Relationship Type="http://schemas.openxmlformats.org/officeDocument/2006/relationships/slide" Target="/ppt/slides/slide5.xml" Id="R202fa5c0c8224040" /><Relationship Type="http://schemas.openxmlformats.org/officeDocument/2006/relationships/slide" Target="/ppt/slides/slide6.xml" Id="Rb586b6e934874695" /><Relationship Type="http://schemas.openxmlformats.org/officeDocument/2006/relationships/slide" Target="/ppt/slides/slide7.xml" Id="R1dad169beb67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63e66d973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a972633e44a1c" /><Relationship Type="http://schemas.openxmlformats.org/officeDocument/2006/relationships/theme" Target="/ppt/slideMasters/theme/theme1.xml" Id="R8b5e0e65fa7e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a972633e4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8460ddf15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4109df96b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9739ecf92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fc4dd9c77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ecf46b390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afbcbd8c14c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29acc708c4c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966 429 526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