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ea2e06edc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4ce9225c54fc9"/>
  </p:sldMasterIdLst>
  <p:sldIdLst>
    <p:sldId xmlns:r="http://schemas.openxmlformats.org/officeDocument/2006/relationships" id="256" r:id="R74e68bde0bbd41fa"/>
    <p:sldId xmlns:r="http://schemas.openxmlformats.org/officeDocument/2006/relationships" id="257" r:id="Rbb444d58ca514a38"/>
    <p:sldId xmlns:r="http://schemas.openxmlformats.org/officeDocument/2006/relationships" id="258" r:id="R52d1ca4c24b9448f"/>
    <p:sldId xmlns:r="http://schemas.openxmlformats.org/officeDocument/2006/relationships" id="259" r:id="Rd4df728276054086"/>
    <p:sldId xmlns:r="http://schemas.openxmlformats.org/officeDocument/2006/relationships" id="260" r:id="R585bc5f14836435c"/>
    <p:sldId xmlns:r="http://schemas.openxmlformats.org/officeDocument/2006/relationships" id="261" r:id="R807e5b9129db43c6"/>
    <p:sldId xmlns:r="http://schemas.openxmlformats.org/officeDocument/2006/relationships" id="262" r:id="Rb35e1749d9fd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4ce9225c54fc9" /><Relationship Type="http://schemas.openxmlformats.org/officeDocument/2006/relationships/slide" Target="/ppt/slides/slide1.xml" Id="R74e68bde0bbd41fa" /><Relationship Type="http://schemas.openxmlformats.org/officeDocument/2006/relationships/slide" Target="/ppt/slides/slide2.xml" Id="Rbb444d58ca514a38" /><Relationship Type="http://schemas.openxmlformats.org/officeDocument/2006/relationships/slide" Target="/ppt/slides/slide3.xml" Id="R52d1ca4c24b9448f" /><Relationship Type="http://schemas.openxmlformats.org/officeDocument/2006/relationships/slide" Target="/ppt/slides/slide4.xml" Id="Rd4df728276054086" /><Relationship Type="http://schemas.openxmlformats.org/officeDocument/2006/relationships/slide" Target="/ppt/slides/slide5.xml" Id="R585bc5f14836435c" /><Relationship Type="http://schemas.openxmlformats.org/officeDocument/2006/relationships/slide" Target="/ppt/slides/slide6.xml" Id="R807e5b9129db43c6" /><Relationship Type="http://schemas.openxmlformats.org/officeDocument/2006/relationships/slide" Target="/ppt/slides/slide7.xml" Id="Rb35e1749d9fd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23d207037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4662aa2244f4c" /><Relationship Type="http://schemas.openxmlformats.org/officeDocument/2006/relationships/theme" Target="/ppt/slideMasters/theme/theme1.xml" Id="R577fee255b22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4662aa224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7b5c57985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5496dac4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9857998f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b5e7e27b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cfc69a78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6b043b48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dbfebfb36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 KRISTISETER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7 477 328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54 462 830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67 897 658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FINN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MARTIN ANDRE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LIV KARIN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18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966 199 695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