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d3ef2a1eeb46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331fad384f4662"/>
  </p:sldMasterIdLst>
  <p:sldIdLst>
    <p:sldId xmlns:r="http://schemas.openxmlformats.org/officeDocument/2006/relationships" id="256" r:id="Ra40ce4d9796b41b2"/>
    <p:sldId xmlns:r="http://schemas.openxmlformats.org/officeDocument/2006/relationships" id="257" r:id="R784e74981f9e40c5"/>
    <p:sldId xmlns:r="http://schemas.openxmlformats.org/officeDocument/2006/relationships" id="258" r:id="Raa614d1c55c5441c"/>
    <p:sldId xmlns:r="http://schemas.openxmlformats.org/officeDocument/2006/relationships" id="259" r:id="R3e7ae3dbcfe34e13"/>
    <p:sldId xmlns:r="http://schemas.openxmlformats.org/officeDocument/2006/relationships" id="260" r:id="Rb0d0363b24664f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331fad384f4662" /><Relationship Type="http://schemas.openxmlformats.org/officeDocument/2006/relationships/slide" Target="/ppt/slides/slide1.xml" Id="Ra40ce4d9796b41b2" /><Relationship Type="http://schemas.openxmlformats.org/officeDocument/2006/relationships/slide" Target="/ppt/slides/slide2.xml" Id="R784e74981f9e40c5" /><Relationship Type="http://schemas.openxmlformats.org/officeDocument/2006/relationships/slide" Target="/ppt/slides/slide3.xml" Id="Raa614d1c55c5441c" /><Relationship Type="http://schemas.openxmlformats.org/officeDocument/2006/relationships/slide" Target="/ppt/slides/slide4.xml" Id="R3e7ae3dbcfe34e13" /><Relationship Type="http://schemas.openxmlformats.org/officeDocument/2006/relationships/slide" Target="/ppt/slides/slide5.xml" Id="Rb0d0363b24664f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bb6c63821a4c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898b6b1594835" /><Relationship Type="http://schemas.openxmlformats.org/officeDocument/2006/relationships/theme" Target="/ppt/slideMasters/theme/theme1.xml" Id="R27581143bd0c47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5898b6b15948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e5eb50ddd42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4a9ffa6374e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8abfc954e46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89ff6af7141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7ccf6f1a149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AKTIV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AKTIV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965 713 700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