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1ee0a59e8a40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d11b02e3924c61"/>
  </p:sldMasterIdLst>
  <p:sldIdLst>
    <p:sldId xmlns:r="http://schemas.openxmlformats.org/officeDocument/2006/relationships" id="256" r:id="R7b7eae937f84423d"/>
    <p:sldId xmlns:r="http://schemas.openxmlformats.org/officeDocument/2006/relationships" id="257" r:id="R804373de34fc4d9e"/>
    <p:sldId xmlns:r="http://schemas.openxmlformats.org/officeDocument/2006/relationships" id="258" r:id="R1ec5f20e5a4c4ecd"/>
    <p:sldId xmlns:r="http://schemas.openxmlformats.org/officeDocument/2006/relationships" id="259" r:id="R0062d6e9b4ac44a4"/>
    <p:sldId xmlns:r="http://schemas.openxmlformats.org/officeDocument/2006/relationships" id="260" r:id="R33dc9586df044f86"/>
    <p:sldId xmlns:r="http://schemas.openxmlformats.org/officeDocument/2006/relationships" id="261" r:id="Ref2cf0c444c545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d11b02e3924c61" /><Relationship Type="http://schemas.openxmlformats.org/officeDocument/2006/relationships/slide" Target="/ppt/slides/slide1.xml" Id="R7b7eae937f84423d" /><Relationship Type="http://schemas.openxmlformats.org/officeDocument/2006/relationships/slide" Target="/ppt/slides/slide2.xml" Id="R804373de34fc4d9e" /><Relationship Type="http://schemas.openxmlformats.org/officeDocument/2006/relationships/slide" Target="/ppt/slides/slide3.xml" Id="R1ec5f20e5a4c4ecd" /><Relationship Type="http://schemas.openxmlformats.org/officeDocument/2006/relationships/slide" Target="/ppt/slides/slide4.xml" Id="R0062d6e9b4ac44a4" /><Relationship Type="http://schemas.openxmlformats.org/officeDocument/2006/relationships/slide" Target="/ppt/slides/slide5.xml" Id="R33dc9586df044f86" /><Relationship Type="http://schemas.openxmlformats.org/officeDocument/2006/relationships/slide" Target="/ppt/slides/slide6.xml" Id="Ref2cf0c444c545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681bb1e8854f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690ce8a49479d" /><Relationship Type="http://schemas.openxmlformats.org/officeDocument/2006/relationships/theme" Target="/ppt/slideMasters/theme/theme1.xml" Id="R6be7ed081afd40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2690ce8a4947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83e2f76ad40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43aa9da2b46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766c041d04d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f18335a744a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64b6eea594e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b9e484ab941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ALFRED BERG AKTIV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kundesenter@alfredberg.no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965 713 700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