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0aac1ef1f044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a30efe72db42a9"/>
  </p:sldMasterIdLst>
  <p:sldIdLst>
    <p:sldId xmlns:r="http://schemas.openxmlformats.org/officeDocument/2006/relationships" id="256" r:id="Ra1ffaa2259b74da4"/>
    <p:sldId xmlns:r="http://schemas.openxmlformats.org/officeDocument/2006/relationships" id="257" r:id="R5cbcb65fa08b4e31"/>
    <p:sldId xmlns:r="http://schemas.openxmlformats.org/officeDocument/2006/relationships" id="258" r:id="Rd9943ffb2b7d4d58"/>
    <p:sldId xmlns:r="http://schemas.openxmlformats.org/officeDocument/2006/relationships" id="259" r:id="Ra490a527465747fd"/>
    <p:sldId xmlns:r="http://schemas.openxmlformats.org/officeDocument/2006/relationships" id="260" r:id="Rfe489ffef5fe47d0"/>
    <p:sldId xmlns:r="http://schemas.openxmlformats.org/officeDocument/2006/relationships" id="261" r:id="R4def9bf612ed4311"/>
    <p:sldId xmlns:r="http://schemas.openxmlformats.org/officeDocument/2006/relationships" id="262" r:id="Rd7d79df7dfb94e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a30efe72db42a9" /><Relationship Type="http://schemas.openxmlformats.org/officeDocument/2006/relationships/slide" Target="/ppt/slides/slide1.xml" Id="Ra1ffaa2259b74da4" /><Relationship Type="http://schemas.openxmlformats.org/officeDocument/2006/relationships/slide" Target="/ppt/slides/slide2.xml" Id="R5cbcb65fa08b4e31" /><Relationship Type="http://schemas.openxmlformats.org/officeDocument/2006/relationships/slide" Target="/ppt/slides/slide3.xml" Id="Rd9943ffb2b7d4d58" /><Relationship Type="http://schemas.openxmlformats.org/officeDocument/2006/relationships/slide" Target="/ppt/slides/slide4.xml" Id="Ra490a527465747fd" /><Relationship Type="http://schemas.openxmlformats.org/officeDocument/2006/relationships/slide" Target="/ppt/slides/slide5.xml" Id="Rfe489ffef5fe47d0" /><Relationship Type="http://schemas.openxmlformats.org/officeDocument/2006/relationships/slide" Target="/ppt/slides/slide6.xml" Id="R4def9bf612ed4311" /><Relationship Type="http://schemas.openxmlformats.org/officeDocument/2006/relationships/slide" Target="/ppt/slides/slide7.xml" Id="Rd7d79df7dfb94e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1ba1cd93d54c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44cb167a8a41b2" /><Relationship Type="http://schemas.openxmlformats.org/officeDocument/2006/relationships/theme" Target="/ppt/slideMasters/theme/theme1.xml" Id="Ra2e97c9517b343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44cb167a8a41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46a6866a74d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10299f9b474c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6a68b3334e4a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5e669fb2b043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a334ef10c843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4afd1dce0048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5a1933576940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PER FR ANDERSSEN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FR ANDERSSEN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FR ANDERSSEN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FR ANDERSSEN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FR ANDERSSEN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FR ANDERSSEN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3 591 531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58 286 830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88 748 485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FR ANDERSSEN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ANDERSSEN PER FRITHJOF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FRITHJOF ANDERSSEN INVEST AS  –  24,1 %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ANDERSSEN INVEST AS  –  24,1 %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ANDERSSEN FRITHJOF  –  10,9 %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ANDERSSEN HARALD  –  10,9 %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FR ANDERSSEN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Schultz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7013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965 620 524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FR ANDERSSEN INVEST AS</a:t>
            </a:r>
          </a:p>
        </p:txBody>
      </p:sp>
    </p:spTree>
  </p:cSld>
  <p:clrMapOvr>
    <a:masterClrMapping xmlns:a="http://schemas.openxmlformats.org/drawingml/2006/main"/>
  </p:clrMapOvr>
</p:sld>
</file>