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d5475919b349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e6fa0d6f2c4423"/>
  </p:sldMasterIdLst>
  <p:sldIdLst>
    <p:sldId xmlns:r="http://schemas.openxmlformats.org/officeDocument/2006/relationships" id="256" r:id="R01710c1713f74467"/>
    <p:sldId xmlns:r="http://schemas.openxmlformats.org/officeDocument/2006/relationships" id="257" r:id="R931446b6e9df4afb"/>
    <p:sldId xmlns:r="http://schemas.openxmlformats.org/officeDocument/2006/relationships" id="258" r:id="R64d32e4ef29b43a4"/>
    <p:sldId xmlns:r="http://schemas.openxmlformats.org/officeDocument/2006/relationships" id="259" r:id="Rcf64b95d59224282"/>
    <p:sldId xmlns:r="http://schemas.openxmlformats.org/officeDocument/2006/relationships" id="260" r:id="Rbcc4154c3cd343fa"/>
    <p:sldId xmlns:r="http://schemas.openxmlformats.org/officeDocument/2006/relationships" id="261" r:id="Rdd53cfba313e4e0b"/>
    <p:sldId xmlns:r="http://schemas.openxmlformats.org/officeDocument/2006/relationships" id="262" r:id="R1e396f6377934e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e6fa0d6f2c4423" /><Relationship Type="http://schemas.openxmlformats.org/officeDocument/2006/relationships/slide" Target="/ppt/slides/slide1.xml" Id="R01710c1713f74467" /><Relationship Type="http://schemas.openxmlformats.org/officeDocument/2006/relationships/slide" Target="/ppt/slides/slide2.xml" Id="R931446b6e9df4afb" /><Relationship Type="http://schemas.openxmlformats.org/officeDocument/2006/relationships/slide" Target="/ppt/slides/slide3.xml" Id="R64d32e4ef29b43a4" /><Relationship Type="http://schemas.openxmlformats.org/officeDocument/2006/relationships/slide" Target="/ppt/slides/slide4.xml" Id="Rcf64b95d59224282" /><Relationship Type="http://schemas.openxmlformats.org/officeDocument/2006/relationships/slide" Target="/ppt/slides/slide5.xml" Id="Rbcc4154c3cd343fa" /><Relationship Type="http://schemas.openxmlformats.org/officeDocument/2006/relationships/slide" Target="/ppt/slides/slide6.xml" Id="Rdd53cfba313e4e0b" /><Relationship Type="http://schemas.openxmlformats.org/officeDocument/2006/relationships/slide" Target="/ppt/slides/slide7.xml" Id="R1e396f6377934e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6d31bd3b0248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9b95a68a6d4b76" /><Relationship Type="http://schemas.openxmlformats.org/officeDocument/2006/relationships/theme" Target="/ppt/slideMasters/theme/theme1.xml" Id="Rad62476ff66044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9b95a68a6d4b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fa77b7a4634a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d563e7173c45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b6583ac9014d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f0db7d3c5042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b737f95e264a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f90b3443194a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0e888c00074a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JOHANSSON KONSULENT &amp; 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JOHANSSON KONSULENT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JOHANSSON KONSULENT &amp; RÅDGIVNING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JOHANSSON KONSULENT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JOHANSSON KONSULENT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JOHANSSON KONSULENT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1 616 815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459 204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516 548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1 862 479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3 564 910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JOHANSSON KONSULENT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ØRJAN JOHANSSON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OSKAR ANDREAS JOHANSSON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JOHANSSON KONSULENT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Finnbergåsen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5063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36 86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post@reklamepartner.com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www.reklamepartner.com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965 584 501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JOHANSSON KONSULENT &amp; RÅDGIVNING AS</a:t>
            </a:r>
          </a:p>
        </p:txBody>
      </p:sp>
    </p:spTree>
  </p:cSld>
  <p:clrMapOvr>
    <a:masterClrMapping xmlns:a="http://schemas.openxmlformats.org/drawingml/2006/main"/>
  </p:clrMapOvr>
</p:sld>
</file>