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927f7280db44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63d9eab1924422"/>
  </p:sldMasterIdLst>
  <p:sldIdLst>
    <p:sldId xmlns:r="http://schemas.openxmlformats.org/officeDocument/2006/relationships" id="256" r:id="Rdbb14abac39c48b8"/>
    <p:sldId xmlns:r="http://schemas.openxmlformats.org/officeDocument/2006/relationships" id="257" r:id="R700f28e810224aab"/>
    <p:sldId xmlns:r="http://schemas.openxmlformats.org/officeDocument/2006/relationships" id="258" r:id="Rcc5028aaece04318"/>
    <p:sldId xmlns:r="http://schemas.openxmlformats.org/officeDocument/2006/relationships" id="259" r:id="R58b5a456b2a5450d"/>
    <p:sldId xmlns:r="http://schemas.openxmlformats.org/officeDocument/2006/relationships" id="260" r:id="Rf009f9c04979478f"/>
    <p:sldId xmlns:r="http://schemas.openxmlformats.org/officeDocument/2006/relationships" id="261" r:id="Rc5292caf6c7f4304"/>
    <p:sldId xmlns:r="http://schemas.openxmlformats.org/officeDocument/2006/relationships" id="262" r:id="R5b3123a9fbfa4a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63d9eab1924422" /><Relationship Type="http://schemas.openxmlformats.org/officeDocument/2006/relationships/slide" Target="/ppt/slides/slide1.xml" Id="Rdbb14abac39c48b8" /><Relationship Type="http://schemas.openxmlformats.org/officeDocument/2006/relationships/slide" Target="/ppt/slides/slide2.xml" Id="R700f28e810224aab" /><Relationship Type="http://schemas.openxmlformats.org/officeDocument/2006/relationships/slide" Target="/ppt/slides/slide3.xml" Id="Rcc5028aaece04318" /><Relationship Type="http://schemas.openxmlformats.org/officeDocument/2006/relationships/slide" Target="/ppt/slides/slide4.xml" Id="R58b5a456b2a5450d" /><Relationship Type="http://schemas.openxmlformats.org/officeDocument/2006/relationships/slide" Target="/ppt/slides/slide5.xml" Id="Rf009f9c04979478f" /><Relationship Type="http://schemas.openxmlformats.org/officeDocument/2006/relationships/slide" Target="/ppt/slides/slide6.xml" Id="Rc5292caf6c7f4304" /><Relationship Type="http://schemas.openxmlformats.org/officeDocument/2006/relationships/slide" Target="/ppt/slides/slide7.xml" Id="R5b3123a9fbfa4a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252ee9c76a4f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ec71a943e40bb" /><Relationship Type="http://schemas.openxmlformats.org/officeDocument/2006/relationships/theme" Target="/ppt/slideMasters/theme/theme1.xml" Id="Rb0a9e6cb9fd846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eec71a943e40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81482acd146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e83b7458c42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82aacaa3849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025d74a0044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55bba700f45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a8aa47d7840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57c89239b46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REVISJON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14 074 370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3 089 827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2 465 805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448 909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5 475 470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NORING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CATIA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MVB INVEST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LEIKANGER YNGVE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Heiane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19 79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sigma@sigmarevisjon.no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965 289 380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