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05d6655ba145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f942271f1b448f"/>
  </p:sldMasterIdLst>
  <p:sldIdLst>
    <p:sldId xmlns:r="http://schemas.openxmlformats.org/officeDocument/2006/relationships" id="256" r:id="Rf5677ade27e44be1"/>
    <p:sldId xmlns:r="http://schemas.openxmlformats.org/officeDocument/2006/relationships" id="257" r:id="R698ce447b20c460f"/>
    <p:sldId xmlns:r="http://schemas.openxmlformats.org/officeDocument/2006/relationships" id="258" r:id="R2fb6d53481404ccc"/>
    <p:sldId xmlns:r="http://schemas.openxmlformats.org/officeDocument/2006/relationships" id="259" r:id="R973dc2b7fbb94df1"/>
    <p:sldId xmlns:r="http://schemas.openxmlformats.org/officeDocument/2006/relationships" id="260" r:id="Raa560d308fbd4df7"/>
    <p:sldId xmlns:r="http://schemas.openxmlformats.org/officeDocument/2006/relationships" id="261" r:id="R0b722e1c48bf44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f942271f1b448f" /><Relationship Type="http://schemas.openxmlformats.org/officeDocument/2006/relationships/slide" Target="/ppt/slides/slide1.xml" Id="Rf5677ade27e44be1" /><Relationship Type="http://schemas.openxmlformats.org/officeDocument/2006/relationships/slide" Target="/ppt/slides/slide2.xml" Id="R698ce447b20c460f" /><Relationship Type="http://schemas.openxmlformats.org/officeDocument/2006/relationships/slide" Target="/ppt/slides/slide3.xml" Id="R2fb6d53481404ccc" /><Relationship Type="http://schemas.openxmlformats.org/officeDocument/2006/relationships/slide" Target="/ppt/slides/slide4.xml" Id="R973dc2b7fbb94df1" /><Relationship Type="http://schemas.openxmlformats.org/officeDocument/2006/relationships/slide" Target="/ppt/slides/slide5.xml" Id="Raa560d308fbd4df7" /><Relationship Type="http://schemas.openxmlformats.org/officeDocument/2006/relationships/slide" Target="/ppt/slides/slide6.xml" Id="R0b722e1c48bf44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ddb72fd12441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0942ea138429f" /><Relationship Type="http://schemas.openxmlformats.org/officeDocument/2006/relationships/theme" Target="/ppt/slideMasters/theme/theme1.xml" Id="Re7c3ad6b3b8449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00942ea13842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ec88280674f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b76562f2e44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b123839f24c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4d6de6b3640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bbb0cf19440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2a902dfe146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JAVA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NAVIMAR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965 040 331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