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ef5aee17ae4d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d796421f3c4c31"/>
  </p:sldMasterIdLst>
  <p:sldIdLst>
    <p:sldId xmlns:r="http://schemas.openxmlformats.org/officeDocument/2006/relationships" id="256" r:id="Rc3322d25b7984626"/>
    <p:sldId xmlns:r="http://schemas.openxmlformats.org/officeDocument/2006/relationships" id="257" r:id="R3a21afc4853341ce"/>
    <p:sldId xmlns:r="http://schemas.openxmlformats.org/officeDocument/2006/relationships" id="258" r:id="Ra15955e26cfe4d77"/>
    <p:sldId xmlns:r="http://schemas.openxmlformats.org/officeDocument/2006/relationships" id="259" r:id="R97749dcb7eb64dd4"/>
    <p:sldId xmlns:r="http://schemas.openxmlformats.org/officeDocument/2006/relationships" id="260" r:id="R6c78a21dda804b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d796421f3c4c31" /><Relationship Type="http://schemas.openxmlformats.org/officeDocument/2006/relationships/slide" Target="/ppt/slides/slide1.xml" Id="Rc3322d25b7984626" /><Relationship Type="http://schemas.openxmlformats.org/officeDocument/2006/relationships/slide" Target="/ppt/slides/slide2.xml" Id="R3a21afc4853341ce" /><Relationship Type="http://schemas.openxmlformats.org/officeDocument/2006/relationships/slide" Target="/ppt/slides/slide3.xml" Id="Ra15955e26cfe4d77" /><Relationship Type="http://schemas.openxmlformats.org/officeDocument/2006/relationships/slide" Target="/ppt/slides/slide4.xml" Id="R97749dcb7eb64dd4" /><Relationship Type="http://schemas.openxmlformats.org/officeDocument/2006/relationships/slide" Target="/ppt/slides/slide5.xml" Id="R6c78a21dda804b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0bb1d6a748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3f0ccb12e4647" /><Relationship Type="http://schemas.openxmlformats.org/officeDocument/2006/relationships/theme" Target="/ppt/slideMasters/theme/theme1.xml" Id="R29fb36316a89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a3f0ccb12e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b444903a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ae318117849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eca829df644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66187acdb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1c3c5a5af43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KVITSØY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KVITSØY KOMMUNE ble etablert [år] og holder til i Kvitsøy.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4180 Kvitsøy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73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post@kvitsoy.kommune.no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www.kvitsoy.kommune.no/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KVITSØY KOMMUNE</a:t>
            </a:r>
          </a:p>
        </p:txBody>
      </p:sp>
    </p:spTree>
  </p:cSld>
  <p:clrMapOvr>
    <a:masterClrMapping xmlns:a="http://schemas.openxmlformats.org/drawingml/2006/main"/>
  </p:clrMapOvr>
</p:sld>
</file>