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6b9328e18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fa293d74e4a20"/>
  </p:sldMasterIdLst>
  <p:sldIdLst>
    <p:sldId xmlns:r="http://schemas.openxmlformats.org/officeDocument/2006/relationships" id="256" r:id="Ra741a58fc91a42f6"/>
    <p:sldId xmlns:r="http://schemas.openxmlformats.org/officeDocument/2006/relationships" id="257" r:id="Re10fa5db50854992"/>
    <p:sldId xmlns:r="http://schemas.openxmlformats.org/officeDocument/2006/relationships" id="258" r:id="Rc1ae8721076a4258"/>
    <p:sldId xmlns:r="http://schemas.openxmlformats.org/officeDocument/2006/relationships" id="259" r:id="R792838631cc74b73"/>
    <p:sldId xmlns:r="http://schemas.openxmlformats.org/officeDocument/2006/relationships" id="260" r:id="Rafc23c0f8a71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fa293d74e4a20" /><Relationship Type="http://schemas.openxmlformats.org/officeDocument/2006/relationships/slide" Target="/ppt/slides/slide1.xml" Id="Ra741a58fc91a42f6" /><Relationship Type="http://schemas.openxmlformats.org/officeDocument/2006/relationships/slide" Target="/ppt/slides/slide2.xml" Id="Re10fa5db50854992" /><Relationship Type="http://schemas.openxmlformats.org/officeDocument/2006/relationships/slide" Target="/ppt/slides/slide3.xml" Id="Rc1ae8721076a4258" /><Relationship Type="http://schemas.openxmlformats.org/officeDocument/2006/relationships/slide" Target="/ppt/slides/slide4.xml" Id="R792838631cc74b73" /><Relationship Type="http://schemas.openxmlformats.org/officeDocument/2006/relationships/slide" Target="/ppt/slides/slide5.xml" Id="Rafc23c0f8a71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d846ba2e5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a60963bf46c9" /><Relationship Type="http://schemas.openxmlformats.org/officeDocument/2006/relationships/theme" Target="/ppt/slideMasters/theme/theme1.xml" Id="Rf52541cc79fc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7a60963bf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43f38ccb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d437ecaea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2890c5553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b58b40658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8645fb360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KOMMUNE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01 75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postmottak@ulstein.kommune.no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