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401eea783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f319dd714423b"/>
  </p:sldMasterIdLst>
  <p:sldIdLst>
    <p:sldId xmlns:r="http://schemas.openxmlformats.org/officeDocument/2006/relationships" id="256" r:id="Rd9b52302c72f42ee"/>
    <p:sldId xmlns:r="http://schemas.openxmlformats.org/officeDocument/2006/relationships" id="257" r:id="Rada9199f5a454c61"/>
    <p:sldId xmlns:r="http://schemas.openxmlformats.org/officeDocument/2006/relationships" id="258" r:id="R5df404c358474420"/>
    <p:sldId xmlns:r="http://schemas.openxmlformats.org/officeDocument/2006/relationships" id="259" r:id="R7cbfc0b9bfaa4ffa"/>
    <p:sldId xmlns:r="http://schemas.openxmlformats.org/officeDocument/2006/relationships" id="260" r:id="R2efb7720f727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f319dd714423b" /><Relationship Type="http://schemas.openxmlformats.org/officeDocument/2006/relationships/slide" Target="/ppt/slides/slide1.xml" Id="Rd9b52302c72f42ee" /><Relationship Type="http://schemas.openxmlformats.org/officeDocument/2006/relationships/slide" Target="/ppt/slides/slide2.xml" Id="Rada9199f5a454c61" /><Relationship Type="http://schemas.openxmlformats.org/officeDocument/2006/relationships/slide" Target="/ppt/slides/slide3.xml" Id="R5df404c358474420" /><Relationship Type="http://schemas.openxmlformats.org/officeDocument/2006/relationships/slide" Target="/ppt/slides/slide4.xml" Id="R7cbfc0b9bfaa4ffa" /><Relationship Type="http://schemas.openxmlformats.org/officeDocument/2006/relationships/slide" Target="/ppt/slides/slide5.xml" Id="R2efb7720f727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d92012204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84c23dc440da" /><Relationship Type="http://schemas.openxmlformats.org/officeDocument/2006/relationships/theme" Target="/ppt/slideMasters/theme/theme1.xml" Id="Rfb6f80db8c14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a84c23dc4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87423eef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f011a6a8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dc06284f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3d96f100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9c57cfa2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