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8638ecb6c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9e5622c294ef0"/>
  </p:sldMasterIdLst>
  <p:sldIdLst>
    <p:sldId xmlns:r="http://schemas.openxmlformats.org/officeDocument/2006/relationships" id="256" r:id="R9a20ce115ba441ee"/>
    <p:sldId xmlns:r="http://schemas.openxmlformats.org/officeDocument/2006/relationships" id="257" r:id="R38262945c131428a"/>
    <p:sldId xmlns:r="http://schemas.openxmlformats.org/officeDocument/2006/relationships" id="258" r:id="R2f41871f070a42d4"/>
    <p:sldId xmlns:r="http://schemas.openxmlformats.org/officeDocument/2006/relationships" id="259" r:id="R5706553e3fdd45d9"/>
    <p:sldId xmlns:r="http://schemas.openxmlformats.org/officeDocument/2006/relationships" id="260" r:id="Rb6aa89d28cc64756"/>
    <p:sldId xmlns:r="http://schemas.openxmlformats.org/officeDocument/2006/relationships" id="261" r:id="R9485597a012f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9e5622c294ef0" /><Relationship Type="http://schemas.openxmlformats.org/officeDocument/2006/relationships/slide" Target="/ppt/slides/slide1.xml" Id="R9a20ce115ba441ee" /><Relationship Type="http://schemas.openxmlformats.org/officeDocument/2006/relationships/slide" Target="/ppt/slides/slide2.xml" Id="R38262945c131428a" /><Relationship Type="http://schemas.openxmlformats.org/officeDocument/2006/relationships/slide" Target="/ppt/slides/slide3.xml" Id="R2f41871f070a42d4" /><Relationship Type="http://schemas.openxmlformats.org/officeDocument/2006/relationships/slide" Target="/ppt/slides/slide4.xml" Id="R5706553e3fdd45d9" /><Relationship Type="http://schemas.openxmlformats.org/officeDocument/2006/relationships/slide" Target="/ppt/slides/slide5.xml" Id="Rb6aa89d28cc64756" /><Relationship Type="http://schemas.openxmlformats.org/officeDocument/2006/relationships/slide" Target="/ppt/slides/slide6.xml" Id="R9485597a012f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799980bf7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e4862b784a05" /><Relationship Type="http://schemas.openxmlformats.org/officeDocument/2006/relationships/theme" Target="/ppt/slideMasters/theme/theme1.xml" Id="R7ee878bba63a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7e4862b78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3b6b5cd5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b2fa51fe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9ec5e0c77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eedd07c3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5e10b86c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138b9f4c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