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78ab761448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38e23574f452f"/>
  </p:sldMasterIdLst>
  <p:sldIdLst>
    <p:sldId xmlns:r="http://schemas.openxmlformats.org/officeDocument/2006/relationships" id="256" r:id="R5da62806916a4c7b"/>
    <p:sldId xmlns:r="http://schemas.openxmlformats.org/officeDocument/2006/relationships" id="257" r:id="R223baa67e7ae495d"/>
    <p:sldId xmlns:r="http://schemas.openxmlformats.org/officeDocument/2006/relationships" id="258" r:id="Rfc62840092e54c90"/>
    <p:sldId xmlns:r="http://schemas.openxmlformats.org/officeDocument/2006/relationships" id="259" r:id="R46c771f46e724668"/>
    <p:sldId xmlns:r="http://schemas.openxmlformats.org/officeDocument/2006/relationships" id="260" r:id="R59b07a96212b4db4"/>
    <p:sldId xmlns:r="http://schemas.openxmlformats.org/officeDocument/2006/relationships" id="261" r:id="R41bd2f0231c2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38e23574f452f" /><Relationship Type="http://schemas.openxmlformats.org/officeDocument/2006/relationships/slide" Target="/ppt/slides/slide1.xml" Id="R5da62806916a4c7b" /><Relationship Type="http://schemas.openxmlformats.org/officeDocument/2006/relationships/slide" Target="/ppt/slides/slide2.xml" Id="R223baa67e7ae495d" /><Relationship Type="http://schemas.openxmlformats.org/officeDocument/2006/relationships/slide" Target="/ppt/slides/slide3.xml" Id="Rfc62840092e54c90" /><Relationship Type="http://schemas.openxmlformats.org/officeDocument/2006/relationships/slide" Target="/ppt/slides/slide4.xml" Id="R46c771f46e724668" /><Relationship Type="http://schemas.openxmlformats.org/officeDocument/2006/relationships/slide" Target="/ppt/slides/slide5.xml" Id="R59b07a96212b4db4" /><Relationship Type="http://schemas.openxmlformats.org/officeDocument/2006/relationships/slide" Target="/ppt/slides/slide6.xml" Id="R41bd2f0231c2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66c885e244a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665e46c224b18" /><Relationship Type="http://schemas.openxmlformats.org/officeDocument/2006/relationships/theme" Target="/ppt/slideMasters/theme/theme1.xml" Id="R3472f2ab58bf43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665e46c224b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df617cf014e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5cd21a9d34f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08753c18543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188cde810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c21a2fe8841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f0ed86c7947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