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6aaeb34e4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a023ff07340df"/>
  </p:sldMasterIdLst>
  <p:sldIdLst>
    <p:sldId xmlns:r="http://schemas.openxmlformats.org/officeDocument/2006/relationships" id="256" r:id="Rbb4b44af3eab4e75"/>
    <p:sldId xmlns:r="http://schemas.openxmlformats.org/officeDocument/2006/relationships" id="257" r:id="R8b418001ef494ab4"/>
    <p:sldId xmlns:r="http://schemas.openxmlformats.org/officeDocument/2006/relationships" id="258" r:id="Rfb2c59f49d4a4707"/>
    <p:sldId xmlns:r="http://schemas.openxmlformats.org/officeDocument/2006/relationships" id="259" r:id="R4ed6fa98241a4cf7"/>
    <p:sldId xmlns:r="http://schemas.openxmlformats.org/officeDocument/2006/relationships" id="260" r:id="Re274d51909e2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a023ff07340df" /><Relationship Type="http://schemas.openxmlformats.org/officeDocument/2006/relationships/slide" Target="/ppt/slides/slide1.xml" Id="Rbb4b44af3eab4e75" /><Relationship Type="http://schemas.openxmlformats.org/officeDocument/2006/relationships/slide" Target="/ppt/slides/slide2.xml" Id="R8b418001ef494ab4" /><Relationship Type="http://schemas.openxmlformats.org/officeDocument/2006/relationships/slide" Target="/ppt/slides/slide3.xml" Id="Rfb2c59f49d4a4707" /><Relationship Type="http://schemas.openxmlformats.org/officeDocument/2006/relationships/slide" Target="/ppt/slides/slide4.xml" Id="R4ed6fa98241a4cf7" /><Relationship Type="http://schemas.openxmlformats.org/officeDocument/2006/relationships/slide" Target="/ppt/slides/slide5.xml" Id="Re274d51909e2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4e283f5cc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fdf11858543d6" /><Relationship Type="http://schemas.openxmlformats.org/officeDocument/2006/relationships/theme" Target="/ppt/slideMasters/theme/theme1.xml" Id="R8baace5356d0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fdf118585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e42d5b2c3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8206a60e3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b4b3983a3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3147fa97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c29b36b94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VANYLVEN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VANYLVEN KOMMUNE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postmottak@vanylven.kommune.no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www.vanylven.kommune.no/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