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a683cc7ff24d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1989df54c94fb3"/>
  </p:sldMasterIdLst>
  <p:sldIdLst>
    <p:sldId xmlns:r="http://schemas.openxmlformats.org/officeDocument/2006/relationships" id="256" r:id="R8703348d92d940d2"/>
    <p:sldId xmlns:r="http://schemas.openxmlformats.org/officeDocument/2006/relationships" id="257" r:id="R25f1fc655de44777"/>
    <p:sldId xmlns:r="http://schemas.openxmlformats.org/officeDocument/2006/relationships" id="258" r:id="Rb78639ba4d00488f"/>
    <p:sldId xmlns:r="http://schemas.openxmlformats.org/officeDocument/2006/relationships" id="259" r:id="R8dd8afebad614530"/>
    <p:sldId xmlns:r="http://schemas.openxmlformats.org/officeDocument/2006/relationships" id="260" r:id="R87236db51cdd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989df54c94fb3" /><Relationship Type="http://schemas.openxmlformats.org/officeDocument/2006/relationships/slide" Target="/ppt/slides/slide1.xml" Id="R8703348d92d940d2" /><Relationship Type="http://schemas.openxmlformats.org/officeDocument/2006/relationships/slide" Target="/ppt/slides/slide2.xml" Id="R25f1fc655de44777" /><Relationship Type="http://schemas.openxmlformats.org/officeDocument/2006/relationships/slide" Target="/ppt/slides/slide3.xml" Id="Rb78639ba4d00488f" /><Relationship Type="http://schemas.openxmlformats.org/officeDocument/2006/relationships/slide" Target="/ppt/slides/slide4.xml" Id="R8dd8afebad614530" /><Relationship Type="http://schemas.openxmlformats.org/officeDocument/2006/relationships/slide" Target="/ppt/slides/slide5.xml" Id="R87236db51cdd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2171c47324d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c447b25c84681" /><Relationship Type="http://schemas.openxmlformats.org/officeDocument/2006/relationships/theme" Target="/ppt/slideMasters/theme/theme1.xml" Id="R0828779f6a5d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6c447b25c8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fb4ce8cfc49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ced238d5e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33406a14e4c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4b682740045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854114696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