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88422708744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7ecb20a3ee404e"/>
  </p:sldMasterIdLst>
  <p:sldIdLst>
    <p:sldId xmlns:r="http://schemas.openxmlformats.org/officeDocument/2006/relationships" id="256" r:id="R6e159477ac054b44"/>
    <p:sldId xmlns:r="http://schemas.openxmlformats.org/officeDocument/2006/relationships" id="257" r:id="Re24d89e95d78473b"/>
    <p:sldId xmlns:r="http://schemas.openxmlformats.org/officeDocument/2006/relationships" id="258" r:id="R202d422885ff4ad8"/>
    <p:sldId xmlns:r="http://schemas.openxmlformats.org/officeDocument/2006/relationships" id="259" r:id="R145048b0c3024f65"/>
    <p:sldId xmlns:r="http://schemas.openxmlformats.org/officeDocument/2006/relationships" id="260" r:id="R8f85067deebd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ecb20a3ee404e" /><Relationship Type="http://schemas.openxmlformats.org/officeDocument/2006/relationships/slide" Target="/ppt/slides/slide1.xml" Id="R6e159477ac054b44" /><Relationship Type="http://schemas.openxmlformats.org/officeDocument/2006/relationships/slide" Target="/ppt/slides/slide2.xml" Id="Re24d89e95d78473b" /><Relationship Type="http://schemas.openxmlformats.org/officeDocument/2006/relationships/slide" Target="/ppt/slides/slide3.xml" Id="R202d422885ff4ad8" /><Relationship Type="http://schemas.openxmlformats.org/officeDocument/2006/relationships/slide" Target="/ppt/slides/slide4.xml" Id="R145048b0c3024f65" /><Relationship Type="http://schemas.openxmlformats.org/officeDocument/2006/relationships/slide" Target="/ppt/slides/slide5.xml" Id="R8f85067deebd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87ca717cc49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8756558414703" /><Relationship Type="http://schemas.openxmlformats.org/officeDocument/2006/relationships/theme" Target="/ppt/slideMasters/theme/theme1.xml" Id="R609fb06b30bd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7875655841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299f177d5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787996a1f4f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9cc13fabd4c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7760ad4ae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be91b8242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