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1f4663392547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cd65e3826e4bff"/>
  </p:sldMasterIdLst>
  <p:sldIdLst>
    <p:sldId xmlns:r="http://schemas.openxmlformats.org/officeDocument/2006/relationships" id="256" r:id="R3c7ca90263b44977"/>
    <p:sldId xmlns:r="http://schemas.openxmlformats.org/officeDocument/2006/relationships" id="257" r:id="R43f6635451bd49d2"/>
    <p:sldId xmlns:r="http://schemas.openxmlformats.org/officeDocument/2006/relationships" id="258" r:id="R4c923edbb7a04779"/>
    <p:sldId xmlns:r="http://schemas.openxmlformats.org/officeDocument/2006/relationships" id="259" r:id="R3232aeeb263b445e"/>
    <p:sldId xmlns:r="http://schemas.openxmlformats.org/officeDocument/2006/relationships" id="260" r:id="R41823f58b1334f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cd65e3826e4bff" /><Relationship Type="http://schemas.openxmlformats.org/officeDocument/2006/relationships/slide" Target="/ppt/slides/slide1.xml" Id="R3c7ca90263b44977" /><Relationship Type="http://schemas.openxmlformats.org/officeDocument/2006/relationships/slide" Target="/ppt/slides/slide2.xml" Id="R43f6635451bd49d2" /><Relationship Type="http://schemas.openxmlformats.org/officeDocument/2006/relationships/slide" Target="/ppt/slides/slide3.xml" Id="R4c923edbb7a04779" /><Relationship Type="http://schemas.openxmlformats.org/officeDocument/2006/relationships/slide" Target="/ppt/slides/slide4.xml" Id="R3232aeeb263b445e" /><Relationship Type="http://schemas.openxmlformats.org/officeDocument/2006/relationships/slide" Target="/ppt/slides/slide5.xml" Id="R41823f58b1334f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0da9563e1a4c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3ed40e67754edb" /><Relationship Type="http://schemas.openxmlformats.org/officeDocument/2006/relationships/theme" Target="/ppt/slideMasters/theme/theme1.xml" Id="Raa0b14f4136945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3ed40e67754e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584afc76d41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10bbd415434c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2ed7244eef42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d75082de244f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82530cf3d4b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KVITESEID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KVITESEID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KVITESEID KOMMUNE ble etablert [år] og holder til i Kviteseid.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KVITESEID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KVITESEID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KVITESEID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Kviteseidgata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3850 Kviteseid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06 81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post@kviteseid.kommune.no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www.kviteseid.kommune.no/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964 963 827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KVITESEID KOMMUNE</a:t>
            </a:r>
          </a:p>
        </p:txBody>
      </p:sp>
    </p:spTree>
  </p:cSld>
  <p:clrMapOvr>
    <a:masterClrMapping xmlns:a="http://schemas.openxmlformats.org/drawingml/2006/main"/>
  </p:clrMapOvr>
</p:sld>
</file>