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d6ac943df4f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06771a51b546c9"/>
  </p:sldMasterIdLst>
  <p:sldIdLst>
    <p:sldId xmlns:r="http://schemas.openxmlformats.org/officeDocument/2006/relationships" id="256" r:id="Rc56f7117d8f04286"/>
    <p:sldId xmlns:r="http://schemas.openxmlformats.org/officeDocument/2006/relationships" id="257" r:id="R80b7bc834b3644ec"/>
    <p:sldId xmlns:r="http://schemas.openxmlformats.org/officeDocument/2006/relationships" id="258" r:id="R1cee2af92aed4445"/>
    <p:sldId xmlns:r="http://schemas.openxmlformats.org/officeDocument/2006/relationships" id="259" r:id="R83f483ebb30e4f18"/>
    <p:sldId xmlns:r="http://schemas.openxmlformats.org/officeDocument/2006/relationships" id="260" r:id="R11539003d2af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6771a51b546c9" /><Relationship Type="http://schemas.openxmlformats.org/officeDocument/2006/relationships/slide" Target="/ppt/slides/slide1.xml" Id="Rc56f7117d8f04286" /><Relationship Type="http://schemas.openxmlformats.org/officeDocument/2006/relationships/slide" Target="/ppt/slides/slide2.xml" Id="R80b7bc834b3644ec" /><Relationship Type="http://schemas.openxmlformats.org/officeDocument/2006/relationships/slide" Target="/ppt/slides/slide3.xml" Id="R1cee2af92aed4445" /><Relationship Type="http://schemas.openxmlformats.org/officeDocument/2006/relationships/slide" Target="/ppt/slides/slide4.xml" Id="R83f483ebb30e4f18" /><Relationship Type="http://schemas.openxmlformats.org/officeDocument/2006/relationships/slide" Target="/ppt/slides/slide5.xml" Id="R11539003d2af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9c3716cf4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b531902364fde" /><Relationship Type="http://schemas.openxmlformats.org/officeDocument/2006/relationships/theme" Target="/ppt/slideMasters/theme/theme1.xml" Id="R78e7370b3e02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7b531902364f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c61b194a44e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517e0dbc6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f75b627c0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4bfe483b8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82ac52cc54c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ROLLAG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ROLLAG KOMMUNE ble etablert [år] og holder til i Rollag.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Vrågåvegen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3626 Rollag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postmottak@rollag.kommune.no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www.rollag.kommune.no/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