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7de83865f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86779a2914c32"/>
  </p:sldMasterIdLst>
  <p:sldIdLst>
    <p:sldId xmlns:r="http://schemas.openxmlformats.org/officeDocument/2006/relationships" id="256" r:id="R16c3d1bdbacc4a6a"/>
    <p:sldId xmlns:r="http://schemas.openxmlformats.org/officeDocument/2006/relationships" id="257" r:id="R35794b3e062f419f"/>
    <p:sldId xmlns:r="http://schemas.openxmlformats.org/officeDocument/2006/relationships" id="258" r:id="R96b3df1ca34b43bf"/>
    <p:sldId xmlns:r="http://schemas.openxmlformats.org/officeDocument/2006/relationships" id="259" r:id="R5c6491890d674052"/>
    <p:sldId xmlns:r="http://schemas.openxmlformats.org/officeDocument/2006/relationships" id="260" r:id="Rd070b9b056de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86779a2914c32" /><Relationship Type="http://schemas.openxmlformats.org/officeDocument/2006/relationships/slide" Target="/ppt/slides/slide1.xml" Id="R16c3d1bdbacc4a6a" /><Relationship Type="http://schemas.openxmlformats.org/officeDocument/2006/relationships/slide" Target="/ppt/slides/slide2.xml" Id="R35794b3e062f419f" /><Relationship Type="http://schemas.openxmlformats.org/officeDocument/2006/relationships/slide" Target="/ppt/slides/slide3.xml" Id="R96b3df1ca34b43bf" /><Relationship Type="http://schemas.openxmlformats.org/officeDocument/2006/relationships/slide" Target="/ppt/slides/slide4.xml" Id="R5c6491890d674052" /><Relationship Type="http://schemas.openxmlformats.org/officeDocument/2006/relationships/slide" Target="/ppt/slides/slide5.xml" Id="Rd070b9b056de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4265168e7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7d5dac8f8447c" /><Relationship Type="http://schemas.openxmlformats.org/officeDocument/2006/relationships/theme" Target="/ppt/slideMasters/theme/theme1.xml" Id="R4d25bb557c8246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7d5dac8f8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aa6c56e5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273fc5af9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bacec430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18627693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3bf43de55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