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eefd30f8b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3dc04559647a3"/>
  </p:sldMasterIdLst>
  <p:sldIdLst>
    <p:sldId xmlns:r="http://schemas.openxmlformats.org/officeDocument/2006/relationships" id="256" r:id="Rcc7c580620c742ea"/>
    <p:sldId xmlns:r="http://schemas.openxmlformats.org/officeDocument/2006/relationships" id="257" r:id="Rb3b4b0e47cfd4765"/>
    <p:sldId xmlns:r="http://schemas.openxmlformats.org/officeDocument/2006/relationships" id="258" r:id="R229e5bb26f494bf4"/>
    <p:sldId xmlns:r="http://schemas.openxmlformats.org/officeDocument/2006/relationships" id="259" r:id="R196016bf93974211"/>
    <p:sldId xmlns:r="http://schemas.openxmlformats.org/officeDocument/2006/relationships" id="260" r:id="R110d79b1cdd4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3dc04559647a3" /><Relationship Type="http://schemas.openxmlformats.org/officeDocument/2006/relationships/slide" Target="/ppt/slides/slide1.xml" Id="Rcc7c580620c742ea" /><Relationship Type="http://schemas.openxmlformats.org/officeDocument/2006/relationships/slide" Target="/ppt/slides/slide2.xml" Id="Rb3b4b0e47cfd4765" /><Relationship Type="http://schemas.openxmlformats.org/officeDocument/2006/relationships/slide" Target="/ppt/slides/slide3.xml" Id="R229e5bb26f494bf4" /><Relationship Type="http://schemas.openxmlformats.org/officeDocument/2006/relationships/slide" Target="/ppt/slides/slide4.xml" Id="R196016bf93974211" /><Relationship Type="http://schemas.openxmlformats.org/officeDocument/2006/relationships/slide" Target="/ppt/slides/slide5.xml" Id="R110d79b1cdd4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83762110c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11985e1542a5" /><Relationship Type="http://schemas.openxmlformats.org/officeDocument/2006/relationships/theme" Target="/ppt/slideMasters/theme/theme1.xml" Id="R98bcb8d4131c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611985e15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764c0637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2f34dca4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737ceab3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7c542248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75c440d3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