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640df8c67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ba80f06624b1d"/>
  </p:sldMasterIdLst>
  <p:sldIdLst>
    <p:sldId xmlns:r="http://schemas.openxmlformats.org/officeDocument/2006/relationships" id="256" r:id="R14b4aeea91cf499b"/>
    <p:sldId xmlns:r="http://schemas.openxmlformats.org/officeDocument/2006/relationships" id="257" r:id="R4ccc6b3b01ca470a"/>
    <p:sldId xmlns:r="http://schemas.openxmlformats.org/officeDocument/2006/relationships" id="258" r:id="R1f07ddad298d4c54"/>
    <p:sldId xmlns:r="http://schemas.openxmlformats.org/officeDocument/2006/relationships" id="259" r:id="Rc8c7e6abf8a64480"/>
    <p:sldId xmlns:r="http://schemas.openxmlformats.org/officeDocument/2006/relationships" id="260" r:id="R5b0158c3bcfd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ba80f06624b1d" /><Relationship Type="http://schemas.openxmlformats.org/officeDocument/2006/relationships/slide" Target="/ppt/slides/slide1.xml" Id="R14b4aeea91cf499b" /><Relationship Type="http://schemas.openxmlformats.org/officeDocument/2006/relationships/slide" Target="/ppt/slides/slide2.xml" Id="R4ccc6b3b01ca470a" /><Relationship Type="http://schemas.openxmlformats.org/officeDocument/2006/relationships/slide" Target="/ppt/slides/slide3.xml" Id="R1f07ddad298d4c54" /><Relationship Type="http://schemas.openxmlformats.org/officeDocument/2006/relationships/slide" Target="/ppt/slides/slide4.xml" Id="Rc8c7e6abf8a64480" /><Relationship Type="http://schemas.openxmlformats.org/officeDocument/2006/relationships/slide" Target="/ppt/slides/slide5.xml" Id="R5b0158c3bcfd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e252c30e4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c2488f62f4811" /><Relationship Type="http://schemas.openxmlformats.org/officeDocument/2006/relationships/theme" Target="/ppt/slideMasters/theme/theme1.xml" Id="R49cc74d6b6e4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c2488f62f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ecc36697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54dacbd6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dd6554b9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2e8bbb45b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037f6349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