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8870f6845342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0db9f883054b7b"/>
  </p:sldMasterIdLst>
  <p:sldIdLst>
    <p:sldId xmlns:r="http://schemas.openxmlformats.org/officeDocument/2006/relationships" id="256" r:id="Rbe59850e10664182"/>
    <p:sldId xmlns:r="http://schemas.openxmlformats.org/officeDocument/2006/relationships" id="257" r:id="R0e978542ddd04d5d"/>
    <p:sldId xmlns:r="http://schemas.openxmlformats.org/officeDocument/2006/relationships" id="258" r:id="Rc0abde07ed524cb0"/>
    <p:sldId xmlns:r="http://schemas.openxmlformats.org/officeDocument/2006/relationships" id="259" r:id="R6edc52c193544238"/>
    <p:sldId xmlns:r="http://schemas.openxmlformats.org/officeDocument/2006/relationships" id="260" r:id="R52949c2af27749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db9f883054b7b" /><Relationship Type="http://schemas.openxmlformats.org/officeDocument/2006/relationships/slide" Target="/ppt/slides/slide1.xml" Id="Rbe59850e10664182" /><Relationship Type="http://schemas.openxmlformats.org/officeDocument/2006/relationships/slide" Target="/ppt/slides/slide2.xml" Id="R0e978542ddd04d5d" /><Relationship Type="http://schemas.openxmlformats.org/officeDocument/2006/relationships/slide" Target="/ppt/slides/slide3.xml" Id="Rc0abde07ed524cb0" /><Relationship Type="http://schemas.openxmlformats.org/officeDocument/2006/relationships/slide" Target="/ppt/slides/slide4.xml" Id="R6edc52c193544238" /><Relationship Type="http://schemas.openxmlformats.org/officeDocument/2006/relationships/slide" Target="/ppt/slides/slide5.xml" Id="R52949c2af27749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30a559c274e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b748f0cb94632" /><Relationship Type="http://schemas.openxmlformats.org/officeDocument/2006/relationships/theme" Target="/ppt/slideMasters/theme/theme1.xml" Id="R0556dfb0716445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eb748f0cb946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d5dd6a51048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5c088257845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26df123c342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19fd8da4641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47cf1b687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HORTEN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HORTEN KOMMUNE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Teatergata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3187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 08 50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postmottak@horten.kommune.no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www.horten.kommune.no/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964 951 284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KOMMUNE</a:t>
            </a:r>
          </a:p>
        </p:txBody>
      </p:sp>
    </p:spTree>
  </p:cSld>
  <p:clrMapOvr>
    <a:masterClrMapping xmlns:a="http://schemas.openxmlformats.org/drawingml/2006/main"/>
  </p:clrMapOvr>
</p:sld>
</file>