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7498762736541f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d0b97fb958645ae"/>
  </p:sldMasterIdLst>
  <p:sldIdLst>
    <p:sldId xmlns:r="http://schemas.openxmlformats.org/officeDocument/2006/relationships" id="256" r:id="R78e6dda33fb74e9a"/>
    <p:sldId xmlns:r="http://schemas.openxmlformats.org/officeDocument/2006/relationships" id="257" r:id="R853ea6270fb94025"/>
    <p:sldId xmlns:r="http://schemas.openxmlformats.org/officeDocument/2006/relationships" id="258" r:id="R876fbebebca04a13"/>
    <p:sldId xmlns:r="http://schemas.openxmlformats.org/officeDocument/2006/relationships" id="259" r:id="R97b97cc2f07a4c24"/>
    <p:sldId xmlns:r="http://schemas.openxmlformats.org/officeDocument/2006/relationships" id="260" r:id="Rc7c2159db55148d0"/>
    <p:sldId xmlns:r="http://schemas.openxmlformats.org/officeDocument/2006/relationships" id="261" r:id="Re1cd2ad9bca54a6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d0b97fb958645ae" /><Relationship Type="http://schemas.openxmlformats.org/officeDocument/2006/relationships/slide" Target="/ppt/slides/slide1.xml" Id="R78e6dda33fb74e9a" /><Relationship Type="http://schemas.openxmlformats.org/officeDocument/2006/relationships/slide" Target="/ppt/slides/slide2.xml" Id="R853ea6270fb94025" /><Relationship Type="http://schemas.openxmlformats.org/officeDocument/2006/relationships/slide" Target="/ppt/slides/slide3.xml" Id="R876fbebebca04a13" /><Relationship Type="http://schemas.openxmlformats.org/officeDocument/2006/relationships/slide" Target="/ppt/slides/slide4.xml" Id="R97b97cc2f07a4c24" /><Relationship Type="http://schemas.openxmlformats.org/officeDocument/2006/relationships/slide" Target="/ppt/slides/slide5.xml" Id="Rc7c2159db55148d0" /><Relationship Type="http://schemas.openxmlformats.org/officeDocument/2006/relationships/slide" Target="/ppt/slides/slide6.xml" Id="Re1cd2ad9bca54a6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f4539be4664421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1418f52c5b43c0" /><Relationship Type="http://schemas.openxmlformats.org/officeDocument/2006/relationships/theme" Target="/ppt/slideMasters/theme/theme1.xml" Id="R57df9c5e3e364a8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61418f52c5b43c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9745b842ce493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988cf1a5954b1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7e626f8d0147f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b3df2d68e3486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9e886a1a74471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f9a57cf331446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STAVERN FOLKEHØYSKOLE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STAVERN FOLKEHØYSKOLE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STAVERN FOLKEHØYSKOLE ble etablert [år] og holder til i Stavern.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STAVERN FOLKEHØYSKOLE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STAVERN FOLKEHØYSKOLE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STAVERN FOLKEHØYSKOLE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33 871 917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969 336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108 264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17 852 467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51 297 415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STAVERN FOLKEHØYSKOLE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Helgeroveien 102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3294 Stavern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33 15 68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post@stavernfhs.no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www.stavernfhs.no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964 859 787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STAVERN FOLKEHØYSKOLE</a:t>
            </a:r>
          </a:p>
        </p:txBody>
      </p:sp>
    </p:spTree>
  </p:cSld>
  <p:clrMapOvr>
    <a:masterClrMapping xmlns:a="http://schemas.openxmlformats.org/drawingml/2006/main"/>
  </p:clrMapOvr>
</p:sld>
</file>